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4" r:id="rId4"/>
    <p:sldId id="263" r:id="rId5"/>
    <p:sldId id="262" r:id="rId6"/>
    <p:sldId id="271" r:id="rId7"/>
    <p:sldId id="272" r:id="rId8"/>
    <p:sldId id="273" r:id="rId9"/>
    <p:sldId id="270" r:id="rId10"/>
    <p:sldId id="268" r:id="rId11"/>
    <p:sldId id="274" r:id="rId12"/>
    <p:sldId id="267" r:id="rId13"/>
    <p:sldId id="275" r:id="rId14"/>
    <p:sldId id="269" r:id="rId15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9C4B"/>
    <a:srgbClr val="009D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B7ACF5-3825-9D49-85AE-665BE5A316E9}" v="317" dt="2021-05-09T17:19:08.8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5755"/>
  </p:normalViewPr>
  <p:slideViewPr>
    <p:cSldViewPr snapToGrid="0">
      <p:cViewPr varScale="1">
        <p:scale>
          <a:sx n="105" d="100"/>
          <a:sy n="105" d="100"/>
        </p:scale>
        <p:origin x="8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rinka Jurčević" userId="0b24b88d-47f3-4db2-ad81-ac8a28adbcb8" providerId="ADAL" clId="{31B7ACF5-3825-9D49-85AE-665BE5A316E9}"/>
    <pc:docChg chg="undo custSel addSld delSld modSld sldOrd">
      <pc:chgData name="Zrinka Jurčević" userId="0b24b88d-47f3-4db2-ad81-ac8a28adbcb8" providerId="ADAL" clId="{31B7ACF5-3825-9D49-85AE-665BE5A316E9}" dt="2021-05-09T17:20:32.589" v="3055" actId="1076"/>
      <pc:docMkLst>
        <pc:docMk/>
      </pc:docMkLst>
      <pc:sldChg chg="addSp delSp modSp mod modAnim">
        <pc:chgData name="Zrinka Jurčević" userId="0b24b88d-47f3-4db2-ad81-ac8a28adbcb8" providerId="ADAL" clId="{31B7ACF5-3825-9D49-85AE-665BE5A316E9}" dt="2021-04-13T20:11:49.942" v="2780"/>
        <pc:sldMkLst>
          <pc:docMk/>
          <pc:sldMk cId="2885784881" sldId="262"/>
        </pc:sldMkLst>
        <pc:spChg chg="add mod">
          <ac:chgData name="Zrinka Jurčević" userId="0b24b88d-47f3-4db2-ad81-ac8a28adbcb8" providerId="ADAL" clId="{31B7ACF5-3825-9D49-85AE-665BE5A316E9}" dt="2021-04-13T15:56:02.750" v="124" actId="14100"/>
          <ac:spMkLst>
            <pc:docMk/>
            <pc:sldMk cId="2885784881" sldId="262"/>
            <ac:spMk id="2" creationId="{669AC8AA-3102-874A-96BE-AA1033AD0A29}"/>
          </ac:spMkLst>
        </pc:spChg>
        <pc:spChg chg="add mod">
          <ac:chgData name="Zrinka Jurčević" userId="0b24b88d-47f3-4db2-ad81-ac8a28adbcb8" providerId="ADAL" clId="{31B7ACF5-3825-9D49-85AE-665BE5A316E9}" dt="2021-04-13T16:08:41.035" v="339" actId="1076"/>
          <ac:spMkLst>
            <pc:docMk/>
            <pc:sldMk cId="2885784881" sldId="262"/>
            <ac:spMk id="3" creationId="{C097E275-2B54-D04E-B3A6-A744587C4676}"/>
          </ac:spMkLst>
        </pc:spChg>
        <pc:spChg chg="add mod">
          <ac:chgData name="Zrinka Jurčević" userId="0b24b88d-47f3-4db2-ad81-ac8a28adbcb8" providerId="ADAL" clId="{31B7ACF5-3825-9D49-85AE-665BE5A316E9}" dt="2021-04-13T16:08:16.966" v="337" actId="20577"/>
          <ac:spMkLst>
            <pc:docMk/>
            <pc:sldMk cId="2885784881" sldId="262"/>
            <ac:spMk id="4" creationId="{73772177-108F-6D44-99DF-96912D962777}"/>
          </ac:spMkLst>
        </pc:spChg>
        <pc:spChg chg="mod">
          <ac:chgData name="Zrinka Jurčević" userId="0b24b88d-47f3-4db2-ad81-ac8a28adbcb8" providerId="ADAL" clId="{31B7ACF5-3825-9D49-85AE-665BE5A316E9}" dt="2021-04-13T15:55:35.911" v="110" actId="20577"/>
          <ac:spMkLst>
            <pc:docMk/>
            <pc:sldMk cId="2885784881" sldId="262"/>
            <ac:spMk id="8" creationId="{C4B03574-76C6-504C-8CC5-1B99273565CE}"/>
          </ac:spMkLst>
        </pc:spChg>
        <pc:spChg chg="add mod">
          <ac:chgData name="Zrinka Jurčević" userId="0b24b88d-47f3-4db2-ad81-ac8a28adbcb8" providerId="ADAL" clId="{31B7ACF5-3825-9D49-85AE-665BE5A316E9}" dt="2021-04-13T16:12:59.332" v="467" actId="1076"/>
          <ac:spMkLst>
            <pc:docMk/>
            <pc:sldMk cId="2885784881" sldId="262"/>
            <ac:spMk id="9" creationId="{6541D93F-B778-374A-BE3B-6997A389A5DB}"/>
          </ac:spMkLst>
        </pc:spChg>
        <pc:spChg chg="add mod">
          <ac:chgData name="Zrinka Jurčević" userId="0b24b88d-47f3-4db2-ad81-ac8a28adbcb8" providerId="ADAL" clId="{31B7ACF5-3825-9D49-85AE-665BE5A316E9}" dt="2021-04-13T16:13:10.158" v="470" actId="1076"/>
          <ac:spMkLst>
            <pc:docMk/>
            <pc:sldMk cId="2885784881" sldId="262"/>
            <ac:spMk id="11" creationId="{522B56BB-A3E0-BA40-B279-15FFA04C5CC4}"/>
          </ac:spMkLst>
        </pc:spChg>
        <pc:spChg chg="add mod">
          <ac:chgData name="Zrinka Jurčević" userId="0b24b88d-47f3-4db2-ad81-ac8a28adbcb8" providerId="ADAL" clId="{31B7ACF5-3825-9D49-85AE-665BE5A316E9}" dt="2021-04-13T16:14:22.060" v="474" actId="113"/>
          <ac:spMkLst>
            <pc:docMk/>
            <pc:sldMk cId="2885784881" sldId="262"/>
            <ac:spMk id="24" creationId="{924DD955-2623-6C45-A1B9-4FA2D9CDF8B7}"/>
          </ac:spMkLst>
        </pc:spChg>
        <pc:spChg chg="add mod">
          <ac:chgData name="Zrinka Jurčević" userId="0b24b88d-47f3-4db2-ad81-ac8a28adbcb8" providerId="ADAL" clId="{31B7ACF5-3825-9D49-85AE-665BE5A316E9}" dt="2021-04-13T16:14:33.165" v="476" actId="113"/>
          <ac:spMkLst>
            <pc:docMk/>
            <pc:sldMk cId="2885784881" sldId="262"/>
            <ac:spMk id="26" creationId="{E5F840CE-02A5-4C40-86C6-819457AFD3AC}"/>
          </ac:spMkLst>
        </pc:spChg>
        <pc:picChg chg="mod">
          <ac:chgData name="Zrinka Jurčević" userId="0b24b88d-47f3-4db2-ad81-ac8a28adbcb8" providerId="ADAL" clId="{31B7ACF5-3825-9D49-85AE-665BE5A316E9}" dt="2021-04-13T16:12:44.796" v="462" actId="1076"/>
          <ac:picMkLst>
            <pc:docMk/>
            <pc:sldMk cId="2885784881" sldId="262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31B7ACF5-3825-9D49-85AE-665BE5A316E9}" dt="2021-04-13T16:13:02.986" v="468" actId="1076"/>
          <ac:picMkLst>
            <pc:docMk/>
            <pc:sldMk cId="2885784881" sldId="262"/>
            <ac:picMk id="23" creationId="{06FAC1F5-C7BC-E64B-B55B-1CA483ACE6B2}"/>
          </ac:picMkLst>
        </pc:picChg>
        <pc:picChg chg="add mod">
          <ac:chgData name="Zrinka Jurčević" userId="0b24b88d-47f3-4db2-ad81-ac8a28adbcb8" providerId="ADAL" clId="{31B7ACF5-3825-9D49-85AE-665BE5A316E9}" dt="2021-04-13T16:13:14.481" v="471" actId="1076"/>
          <ac:picMkLst>
            <pc:docMk/>
            <pc:sldMk cId="2885784881" sldId="262"/>
            <ac:picMk id="25" creationId="{F8E64297-8079-5F4C-B411-EB1E0FA83A7B}"/>
          </ac:picMkLst>
        </pc:picChg>
        <pc:cxnChg chg="add del mod">
          <ac:chgData name="Zrinka Jurčević" userId="0b24b88d-47f3-4db2-ad81-ac8a28adbcb8" providerId="ADAL" clId="{31B7ACF5-3825-9D49-85AE-665BE5A316E9}" dt="2021-04-13T16:07:05.735" v="309" actId="11529"/>
          <ac:cxnSpMkLst>
            <pc:docMk/>
            <pc:sldMk cId="2885784881" sldId="262"/>
            <ac:cxnSpMk id="13" creationId="{85A4F582-8896-2D48-B451-1E24599A5BF5}"/>
          </ac:cxnSpMkLst>
        </pc:cxnChg>
        <pc:cxnChg chg="add del mod">
          <ac:chgData name="Zrinka Jurčević" userId="0b24b88d-47f3-4db2-ad81-ac8a28adbcb8" providerId="ADAL" clId="{31B7ACF5-3825-9D49-85AE-665BE5A316E9}" dt="2021-04-13T16:07:01.386" v="302"/>
          <ac:cxnSpMkLst>
            <pc:docMk/>
            <pc:sldMk cId="2885784881" sldId="262"/>
            <ac:cxnSpMk id="15" creationId="{C66FB419-B05F-CC4D-8240-097126824582}"/>
          </ac:cxnSpMkLst>
        </pc:cxnChg>
        <pc:cxnChg chg="add del mod">
          <ac:chgData name="Zrinka Jurčević" userId="0b24b88d-47f3-4db2-ad81-ac8a28adbcb8" providerId="ADAL" clId="{31B7ACF5-3825-9D49-85AE-665BE5A316E9}" dt="2021-04-13T16:06:59.529" v="296"/>
          <ac:cxnSpMkLst>
            <pc:docMk/>
            <pc:sldMk cId="2885784881" sldId="262"/>
            <ac:cxnSpMk id="18" creationId="{A3F6E605-61BA-E548-B711-252E06498325}"/>
          </ac:cxnSpMkLst>
        </pc:cxnChg>
        <pc:cxnChg chg="add del mod">
          <ac:chgData name="Zrinka Jurčević" userId="0b24b88d-47f3-4db2-ad81-ac8a28adbcb8" providerId="ADAL" clId="{31B7ACF5-3825-9D49-85AE-665BE5A316E9}" dt="2021-04-13T16:06:58.891" v="293"/>
          <ac:cxnSpMkLst>
            <pc:docMk/>
            <pc:sldMk cId="2885784881" sldId="262"/>
            <ac:cxnSpMk id="20" creationId="{16B490B4-C5DF-C948-AB6F-BD136C870745}"/>
          </ac:cxnSpMkLst>
        </pc:cxnChg>
      </pc:sldChg>
      <pc:sldChg chg="addSp modSp mod modAnim">
        <pc:chgData name="Zrinka Jurčević" userId="0b24b88d-47f3-4db2-ad81-ac8a28adbcb8" providerId="ADAL" clId="{31B7ACF5-3825-9D49-85AE-665BE5A316E9}" dt="2021-04-13T20:34:43.621" v="2998" actId="167"/>
        <pc:sldMkLst>
          <pc:docMk/>
          <pc:sldMk cId="1660320601" sldId="263"/>
        </pc:sldMkLst>
        <pc:spChg chg="add mod">
          <ac:chgData name="Zrinka Jurčević" userId="0b24b88d-47f3-4db2-ad81-ac8a28adbcb8" providerId="ADAL" clId="{31B7ACF5-3825-9D49-85AE-665BE5A316E9}" dt="2021-04-13T15:52:21.761" v="65" actId="1076"/>
          <ac:spMkLst>
            <pc:docMk/>
            <pc:sldMk cId="1660320601" sldId="263"/>
            <ac:spMk id="4" creationId="{99B7B0E9-6165-D945-8461-0BFE04E04667}"/>
          </ac:spMkLst>
        </pc:spChg>
        <pc:spChg chg="mod">
          <ac:chgData name="Zrinka Jurčević" userId="0b24b88d-47f3-4db2-ad81-ac8a28adbcb8" providerId="ADAL" clId="{31B7ACF5-3825-9D49-85AE-665BE5A316E9}" dt="2021-04-13T15:50:59.790" v="36" actId="1076"/>
          <ac:spMkLst>
            <pc:docMk/>
            <pc:sldMk cId="1660320601" sldId="263"/>
            <ac:spMk id="8" creationId="{3F51D632-0C3B-034C-9EDF-36E4DB0D22CB}"/>
          </ac:spMkLst>
        </pc:spChg>
        <pc:spChg chg="add mod">
          <ac:chgData name="Zrinka Jurčević" userId="0b24b88d-47f3-4db2-ad81-ac8a28adbcb8" providerId="ADAL" clId="{31B7ACF5-3825-9D49-85AE-665BE5A316E9}" dt="2021-04-13T15:53:14.351" v="104" actId="1076"/>
          <ac:spMkLst>
            <pc:docMk/>
            <pc:sldMk cId="1660320601" sldId="263"/>
            <ac:spMk id="9" creationId="{77FFA4F2-82AA-E248-A1B8-AD1F84F21CA6}"/>
          </ac:spMkLst>
        </pc:spChg>
        <pc:spChg chg="add mod">
          <ac:chgData name="Zrinka Jurčević" userId="0b24b88d-47f3-4db2-ad81-ac8a28adbcb8" providerId="ADAL" clId="{31B7ACF5-3825-9D49-85AE-665BE5A316E9}" dt="2021-04-13T20:34:26.924" v="2995" actId="1076"/>
          <ac:spMkLst>
            <pc:docMk/>
            <pc:sldMk cId="1660320601" sldId="263"/>
            <ac:spMk id="11" creationId="{1E7F94A0-7D6E-1F46-AB0D-CA5B51332A2A}"/>
          </ac:spMkLst>
        </pc:spChg>
        <pc:picChg chg="add mod modCrop">
          <ac:chgData name="Zrinka Jurčević" userId="0b24b88d-47f3-4db2-ad81-ac8a28adbcb8" providerId="ADAL" clId="{31B7ACF5-3825-9D49-85AE-665BE5A316E9}" dt="2021-04-13T20:34:43.621" v="2998" actId="167"/>
          <ac:picMkLst>
            <pc:docMk/>
            <pc:sldMk cId="1660320601" sldId="263"/>
            <ac:picMk id="3" creationId="{ADBCE844-2EE1-F64D-AFB5-3A87C9DE29A1}"/>
          </ac:picMkLst>
        </pc:picChg>
        <pc:picChg chg="mod">
          <ac:chgData name="Zrinka Jurčević" userId="0b24b88d-47f3-4db2-ad81-ac8a28adbcb8" providerId="ADAL" clId="{31B7ACF5-3825-9D49-85AE-665BE5A316E9}" dt="2021-04-13T15:50:57.993" v="35" actId="1076"/>
          <ac:picMkLst>
            <pc:docMk/>
            <pc:sldMk cId="1660320601" sldId="263"/>
            <ac:picMk id="7" creationId="{00000000-0000-0000-0000-000000000000}"/>
          </ac:picMkLst>
        </pc:picChg>
      </pc:sldChg>
      <pc:sldChg chg="addSp modSp mod">
        <pc:chgData name="Zrinka Jurčević" userId="0b24b88d-47f3-4db2-ad81-ac8a28adbcb8" providerId="ADAL" clId="{31B7ACF5-3825-9D49-85AE-665BE5A316E9}" dt="2021-05-09T17:17:49.139" v="3049" actId="1076"/>
        <pc:sldMkLst>
          <pc:docMk/>
          <pc:sldMk cId="3205095418" sldId="264"/>
        </pc:sldMkLst>
        <pc:spChg chg="add mod">
          <ac:chgData name="Zrinka Jurčević" userId="0b24b88d-47f3-4db2-ad81-ac8a28adbcb8" providerId="ADAL" clId="{31B7ACF5-3825-9D49-85AE-665BE5A316E9}" dt="2021-05-09T17:17:49.139" v="3049" actId="1076"/>
          <ac:spMkLst>
            <pc:docMk/>
            <pc:sldMk cId="3205095418" sldId="264"/>
            <ac:spMk id="2" creationId="{6B158C2F-6B1A-F945-901F-06CE9A9ED626}"/>
          </ac:spMkLst>
        </pc:spChg>
        <pc:picChg chg="add mod">
          <ac:chgData name="Zrinka Jurčević" userId="0b24b88d-47f3-4db2-ad81-ac8a28adbcb8" providerId="ADAL" clId="{31B7ACF5-3825-9D49-85AE-665BE5A316E9}" dt="2021-04-13T15:48:43.657" v="22" actId="14100"/>
          <ac:picMkLst>
            <pc:docMk/>
            <pc:sldMk cId="3205095418" sldId="264"/>
            <ac:picMk id="4" creationId="{A7C43A27-0714-534B-8D22-F4F2B7118F8A}"/>
          </ac:picMkLst>
        </pc:picChg>
        <pc:picChg chg="mod">
          <ac:chgData name="Zrinka Jurčević" userId="0b24b88d-47f3-4db2-ad81-ac8a28adbcb8" providerId="ADAL" clId="{31B7ACF5-3825-9D49-85AE-665BE5A316E9}" dt="2021-04-13T15:45:37.417" v="13" actId="1076"/>
          <ac:picMkLst>
            <pc:docMk/>
            <pc:sldMk cId="3205095418" sldId="264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31B7ACF5-3825-9D49-85AE-665BE5A316E9}" dt="2021-04-13T15:48:46.343" v="23" actId="1076"/>
          <ac:picMkLst>
            <pc:docMk/>
            <pc:sldMk cId="3205095418" sldId="264"/>
            <ac:picMk id="10" creationId="{00000000-0000-0000-0000-000000000000}"/>
          </ac:picMkLst>
        </pc:picChg>
      </pc:sldChg>
      <pc:sldChg chg="addSp delSp modSp mod modAnim">
        <pc:chgData name="Zrinka Jurčević" userId="0b24b88d-47f3-4db2-ad81-ac8a28adbcb8" providerId="ADAL" clId="{31B7ACF5-3825-9D49-85AE-665BE5A316E9}" dt="2021-05-09T17:20:32.589" v="3055" actId="1076"/>
        <pc:sldMkLst>
          <pc:docMk/>
          <pc:sldMk cId="137968092" sldId="267"/>
        </pc:sldMkLst>
        <pc:spChg chg="add mod">
          <ac:chgData name="Zrinka Jurčević" userId="0b24b88d-47f3-4db2-ad81-ac8a28adbcb8" providerId="ADAL" clId="{31B7ACF5-3825-9D49-85AE-665BE5A316E9}" dt="2021-04-13T19:49:41.307" v="2207" actId="20577"/>
          <ac:spMkLst>
            <pc:docMk/>
            <pc:sldMk cId="137968092" sldId="267"/>
            <ac:spMk id="4" creationId="{A940133D-C9A8-DA45-9906-8C8DA7F4462E}"/>
          </ac:spMkLst>
        </pc:spChg>
        <pc:spChg chg="mod">
          <ac:chgData name="Zrinka Jurčević" userId="0b24b88d-47f3-4db2-ad81-ac8a28adbcb8" providerId="ADAL" clId="{31B7ACF5-3825-9D49-85AE-665BE5A316E9}" dt="2021-04-13T19:39:02.382" v="1975" actId="1076"/>
          <ac:spMkLst>
            <pc:docMk/>
            <pc:sldMk cId="137968092" sldId="267"/>
            <ac:spMk id="8" creationId="{D9DEA48B-E4D8-964A-947E-16143522C4DA}"/>
          </ac:spMkLst>
        </pc:spChg>
        <pc:spChg chg="add mod">
          <ac:chgData name="Zrinka Jurčević" userId="0b24b88d-47f3-4db2-ad81-ac8a28adbcb8" providerId="ADAL" clId="{31B7ACF5-3825-9D49-85AE-665BE5A316E9}" dt="2021-04-13T19:53:32.150" v="2339" actId="20577"/>
          <ac:spMkLst>
            <pc:docMk/>
            <pc:sldMk cId="137968092" sldId="267"/>
            <ac:spMk id="18" creationId="{8CA43A05-E133-FF41-B8F8-6CDC716B1DF8}"/>
          </ac:spMkLst>
        </pc:spChg>
        <pc:spChg chg="add mod">
          <ac:chgData name="Zrinka Jurčević" userId="0b24b88d-47f3-4db2-ad81-ac8a28adbcb8" providerId="ADAL" clId="{31B7ACF5-3825-9D49-85AE-665BE5A316E9}" dt="2021-04-13T19:50:45.431" v="2248" actId="207"/>
          <ac:spMkLst>
            <pc:docMk/>
            <pc:sldMk cId="137968092" sldId="267"/>
            <ac:spMk id="21" creationId="{04BB9CEA-A29C-FA4D-9836-5102810D1D9D}"/>
          </ac:spMkLst>
        </pc:spChg>
        <pc:spChg chg="add mod">
          <ac:chgData name="Zrinka Jurčević" userId="0b24b88d-47f3-4db2-ad81-ac8a28adbcb8" providerId="ADAL" clId="{31B7ACF5-3825-9D49-85AE-665BE5A316E9}" dt="2021-05-09T17:20:32.589" v="3055" actId="1076"/>
          <ac:spMkLst>
            <pc:docMk/>
            <pc:sldMk cId="137968092" sldId="267"/>
            <ac:spMk id="23" creationId="{1FA5916A-3E5A-2C4B-B347-51A3BC0D353C}"/>
          </ac:spMkLst>
        </pc:spChg>
        <pc:spChg chg="add mod">
          <ac:chgData name="Zrinka Jurčević" userId="0b24b88d-47f3-4db2-ad81-ac8a28adbcb8" providerId="ADAL" clId="{31B7ACF5-3825-9D49-85AE-665BE5A316E9}" dt="2021-05-09T17:20:23.734" v="3054" actId="1076"/>
          <ac:spMkLst>
            <pc:docMk/>
            <pc:sldMk cId="137968092" sldId="267"/>
            <ac:spMk id="24" creationId="{495605D4-BC3D-5042-A39E-86944B8C2808}"/>
          </ac:spMkLst>
        </pc:spChg>
        <pc:spChg chg="add mod">
          <ac:chgData name="Zrinka Jurčević" userId="0b24b88d-47f3-4db2-ad81-ac8a28adbcb8" providerId="ADAL" clId="{31B7ACF5-3825-9D49-85AE-665BE5A316E9}" dt="2021-04-13T20:25:36.361" v="2917" actId="1076"/>
          <ac:spMkLst>
            <pc:docMk/>
            <pc:sldMk cId="137968092" sldId="267"/>
            <ac:spMk id="25" creationId="{BCA885B0-0742-C24F-A8BD-C3EA390FF623}"/>
          </ac:spMkLst>
        </pc:spChg>
        <pc:picChg chg="add mod">
          <ac:chgData name="Zrinka Jurčević" userId="0b24b88d-47f3-4db2-ad81-ac8a28adbcb8" providerId="ADAL" clId="{31B7ACF5-3825-9D49-85AE-665BE5A316E9}" dt="2021-04-13T19:49:12.112" v="2194" actId="1076"/>
          <ac:picMkLst>
            <pc:docMk/>
            <pc:sldMk cId="137968092" sldId="267"/>
            <ac:picMk id="3" creationId="{03EB35E2-DEDC-8642-B153-7EBB3FCBCD09}"/>
          </ac:picMkLst>
        </pc:picChg>
        <pc:picChg chg="mod">
          <ac:chgData name="Zrinka Jurčević" userId="0b24b88d-47f3-4db2-ad81-ac8a28adbcb8" providerId="ADAL" clId="{31B7ACF5-3825-9D49-85AE-665BE5A316E9}" dt="2021-04-13T19:52:39.453" v="2302" actId="1076"/>
          <ac:picMkLst>
            <pc:docMk/>
            <pc:sldMk cId="137968092" sldId="267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31B7ACF5-3825-9D49-85AE-665BE5A316E9}" dt="2021-04-13T19:50:54.690" v="2250" actId="1076"/>
          <ac:picMkLst>
            <pc:docMk/>
            <pc:sldMk cId="137968092" sldId="267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31B7ACF5-3825-9D49-85AE-665BE5A316E9}" dt="2021-04-13T19:49:14.431" v="2195" actId="1076"/>
          <ac:picMkLst>
            <pc:docMk/>
            <pc:sldMk cId="137968092" sldId="267"/>
            <ac:picMk id="16" creationId="{D65B5F73-192A-8943-A853-116C654B3712}"/>
          </ac:picMkLst>
        </pc:picChg>
        <pc:picChg chg="add del mod">
          <ac:chgData name="Zrinka Jurčević" userId="0b24b88d-47f3-4db2-ad81-ac8a28adbcb8" providerId="ADAL" clId="{31B7ACF5-3825-9D49-85AE-665BE5A316E9}" dt="2021-04-13T19:51:39.844" v="2278" actId="478"/>
          <ac:picMkLst>
            <pc:docMk/>
            <pc:sldMk cId="137968092" sldId="267"/>
            <ac:picMk id="17" creationId="{8D0FD70F-F620-C24A-970E-D7C87890877A}"/>
          </ac:picMkLst>
        </pc:picChg>
        <pc:cxnChg chg="add mod">
          <ac:chgData name="Zrinka Jurčević" userId="0b24b88d-47f3-4db2-ad81-ac8a28adbcb8" providerId="ADAL" clId="{31B7ACF5-3825-9D49-85AE-665BE5A316E9}" dt="2021-04-13T19:49:30.055" v="2199" actId="1076"/>
          <ac:cxnSpMkLst>
            <pc:docMk/>
            <pc:sldMk cId="137968092" sldId="267"/>
            <ac:cxnSpMk id="11" creationId="{BFD44DED-F1FD-E048-AE0A-6387E7CF70E7}"/>
          </ac:cxnSpMkLst>
        </pc:cxnChg>
        <pc:cxnChg chg="add mod">
          <ac:chgData name="Zrinka Jurčević" userId="0b24b88d-47f3-4db2-ad81-ac8a28adbcb8" providerId="ADAL" clId="{31B7ACF5-3825-9D49-85AE-665BE5A316E9}" dt="2021-05-09T17:20:18.384" v="3053" actId="14100"/>
          <ac:cxnSpMkLst>
            <pc:docMk/>
            <pc:sldMk cId="137968092" sldId="267"/>
            <ac:cxnSpMk id="12" creationId="{4A1E4046-92BF-A847-B2DE-51A57CB2DA4F}"/>
          </ac:cxnSpMkLst>
        </pc:cxnChg>
        <pc:cxnChg chg="add mod">
          <ac:chgData name="Zrinka Jurčević" userId="0b24b88d-47f3-4db2-ad81-ac8a28adbcb8" providerId="ADAL" clId="{31B7ACF5-3825-9D49-85AE-665BE5A316E9}" dt="2021-04-13T19:49:37.570" v="2201" actId="1076"/>
          <ac:cxnSpMkLst>
            <pc:docMk/>
            <pc:sldMk cId="137968092" sldId="267"/>
            <ac:cxnSpMk id="14" creationId="{93BBAA1F-E25A-4D43-8033-C3376245577A}"/>
          </ac:cxnSpMkLst>
        </pc:cxnChg>
        <pc:cxnChg chg="add mod">
          <ac:chgData name="Zrinka Jurčević" userId="0b24b88d-47f3-4db2-ad81-ac8a28adbcb8" providerId="ADAL" clId="{31B7ACF5-3825-9D49-85AE-665BE5A316E9}" dt="2021-04-13T19:50:51.883" v="2249" actId="1076"/>
          <ac:cxnSpMkLst>
            <pc:docMk/>
            <pc:sldMk cId="137968092" sldId="267"/>
            <ac:cxnSpMk id="20" creationId="{7C6DFC27-87A7-EB4B-A444-BEBFC921A522}"/>
          </ac:cxnSpMkLst>
        </pc:cxnChg>
        <pc:cxnChg chg="add mod">
          <ac:chgData name="Zrinka Jurčević" userId="0b24b88d-47f3-4db2-ad81-ac8a28adbcb8" providerId="ADAL" clId="{31B7ACF5-3825-9D49-85AE-665BE5A316E9}" dt="2021-04-13T19:53:50.329" v="2341" actId="1076"/>
          <ac:cxnSpMkLst>
            <pc:docMk/>
            <pc:sldMk cId="137968092" sldId="267"/>
            <ac:cxnSpMk id="22" creationId="{4936EC59-382C-AB4B-8CB3-6B4B538CB1C7}"/>
          </ac:cxnSpMkLst>
        </pc:cxnChg>
      </pc:sldChg>
      <pc:sldChg chg="addSp modSp mod modAnim">
        <pc:chgData name="Zrinka Jurčević" userId="0b24b88d-47f3-4db2-ad81-ac8a28adbcb8" providerId="ADAL" clId="{31B7ACF5-3825-9D49-85AE-665BE5A316E9}" dt="2021-04-13T20:23:58.567" v="2891"/>
        <pc:sldMkLst>
          <pc:docMk/>
          <pc:sldMk cId="2622114666" sldId="268"/>
        </pc:sldMkLst>
        <pc:spChg chg="add mod">
          <ac:chgData name="Zrinka Jurčević" userId="0b24b88d-47f3-4db2-ad81-ac8a28adbcb8" providerId="ADAL" clId="{31B7ACF5-3825-9D49-85AE-665BE5A316E9}" dt="2021-04-13T19:29:27.664" v="1768" actId="1076"/>
          <ac:spMkLst>
            <pc:docMk/>
            <pc:sldMk cId="2622114666" sldId="268"/>
            <ac:spMk id="2" creationId="{03B04596-4F82-034E-BABC-F0C17D47E640}"/>
          </ac:spMkLst>
        </pc:spChg>
        <pc:spChg chg="add mod">
          <ac:chgData name="Zrinka Jurčević" userId="0b24b88d-47f3-4db2-ad81-ac8a28adbcb8" providerId="ADAL" clId="{31B7ACF5-3825-9D49-85AE-665BE5A316E9}" dt="2021-04-13T19:29:12.168" v="1765" actId="1076"/>
          <ac:spMkLst>
            <pc:docMk/>
            <pc:sldMk cId="2622114666" sldId="268"/>
            <ac:spMk id="3" creationId="{A21ABBFD-B0BB-5A46-BDF1-EBA340B8C0EA}"/>
          </ac:spMkLst>
        </pc:spChg>
        <pc:spChg chg="add mod">
          <ac:chgData name="Zrinka Jurčević" userId="0b24b88d-47f3-4db2-ad81-ac8a28adbcb8" providerId="ADAL" clId="{31B7ACF5-3825-9D49-85AE-665BE5A316E9}" dt="2021-04-13T19:30:40.346" v="1774" actId="20577"/>
          <ac:spMkLst>
            <pc:docMk/>
            <pc:sldMk cId="2622114666" sldId="268"/>
            <ac:spMk id="4" creationId="{09C0CFB2-7882-E240-8A0D-14A86F414DDF}"/>
          </ac:spMkLst>
        </pc:spChg>
        <pc:spChg chg="add mod">
          <ac:chgData name="Zrinka Jurčević" userId="0b24b88d-47f3-4db2-ad81-ac8a28adbcb8" providerId="ADAL" clId="{31B7ACF5-3825-9D49-85AE-665BE5A316E9}" dt="2021-04-13T19:32:09.073" v="1881" actId="14100"/>
          <ac:spMkLst>
            <pc:docMk/>
            <pc:sldMk cId="2622114666" sldId="268"/>
            <ac:spMk id="9" creationId="{61E02485-BE39-8444-9C0C-D003A3B80698}"/>
          </ac:spMkLst>
        </pc:spChg>
        <pc:picChg chg="mod">
          <ac:chgData name="Zrinka Jurčević" userId="0b24b88d-47f3-4db2-ad81-ac8a28adbcb8" providerId="ADAL" clId="{31B7ACF5-3825-9D49-85AE-665BE5A316E9}" dt="2021-04-13T19:30:45.304" v="1775" actId="1076"/>
          <ac:picMkLst>
            <pc:docMk/>
            <pc:sldMk cId="2622114666" sldId="268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31B7ACF5-3825-9D49-85AE-665BE5A316E9}" dt="2021-04-13T19:31:04.109" v="1778" actId="207"/>
          <ac:picMkLst>
            <pc:docMk/>
            <pc:sldMk cId="2622114666" sldId="268"/>
            <ac:picMk id="11" creationId="{2FE72FAF-FE85-1C49-953D-62F022457D94}"/>
          </ac:picMkLst>
        </pc:picChg>
      </pc:sldChg>
      <pc:sldChg chg="addSp delSp modSp mod">
        <pc:chgData name="Zrinka Jurčević" userId="0b24b88d-47f3-4db2-ad81-ac8a28adbcb8" providerId="ADAL" clId="{31B7ACF5-3825-9D49-85AE-665BE5A316E9}" dt="2021-04-16T18:43:23.146" v="3048" actId="14861"/>
        <pc:sldMkLst>
          <pc:docMk/>
          <pc:sldMk cId="2283979478" sldId="269"/>
        </pc:sldMkLst>
        <pc:spChg chg="add mod">
          <ac:chgData name="Zrinka Jurčević" userId="0b24b88d-47f3-4db2-ad81-ac8a28adbcb8" providerId="ADAL" clId="{31B7ACF5-3825-9D49-85AE-665BE5A316E9}" dt="2021-04-13T19:58:16.006" v="2433" actId="1076"/>
          <ac:spMkLst>
            <pc:docMk/>
            <pc:sldMk cId="2283979478" sldId="269"/>
            <ac:spMk id="2" creationId="{1470EE10-B362-A14C-AE93-E86DEFEAC4A8}"/>
          </ac:spMkLst>
        </pc:spChg>
        <pc:spChg chg="add mod">
          <ac:chgData name="Zrinka Jurčević" userId="0b24b88d-47f3-4db2-ad81-ac8a28adbcb8" providerId="ADAL" clId="{31B7ACF5-3825-9D49-85AE-665BE5A316E9}" dt="2021-04-13T19:59:04.184" v="2479" actId="20577"/>
          <ac:spMkLst>
            <pc:docMk/>
            <pc:sldMk cId="2283979478" sldId="269"/>
            <ac:spMk id="3" creationId="{D65905C0-F770-8743-800C-2A4EBBCC43B6}"/>
          </ac:spMkLst>
        </pc:spChg>
        <pc:spChg chg="add mod">
          <ac:chgData name="Zrinka Jurčević" userId="0b24b88d-47f3-4db2-ad81-ac8a28adbcb8" providerId="ADAL" clId="{31B7ACF5-3825-9D49-85AE-665BE5A316E9}" dt="2021-04-13T20:05:50.798" v="2667" actId="1076"/>
          <ac:spMkLst>
            <pc:docMk/>
            <pc:sldMk cId="2283979478" sldId="269"/>
            <ac:spMk id="4" creationId="{83989CAA-8CC2-9A4C-B30A-1DC11ABEA078}"/>
          </ac:spMkLst>
        </pc:spChg>
        <pc:spChg chg="add mod">
          <ac:chgData name="Zrinka Jurčević" userId="0b24b88d-47f3-4db2-ad81-ac8a28adbcb8" providerId="ADAL" clId="{31B7ACF5-3825-9D49-85AE-665BE5A316E9}" dt="2021-04-16T18:42:20.413" v="3039" actId="14100"/>
          <ac:spMkLst>
            <pc:docMk/>
            <pc:sldMk cId="2283979478" sldId="269"/>
            <ac:spMk id="16" creationId="{6A09AAE9-2399-7745-9D0A-8E82BCEFFDDF}"/>
          </ac:spMkLst>
        </pc:spChg>
        <pc:spChg chg="add mod">
          <ac:chgData name="Zrinka Jurčević" userId="0b24b88d-47f3-4db2-ad81-ac8a28adbcb8" providerId="ADAL" clId="{31B7ACF5-3825-9D49-85AE-665BE5A316E9}" dt="2021-04-16T18:43:03.749" v="3045" actId="1076"/>
          <ac:spMkLst>
            <pc:docMk/>
            <pc:sldMk cId="2283979478" sldId="269"/>
            <ac:spMk id="17" creationId="{D2F3E74C-E791-C640-96B5-ECF5952B3CDB}"/>
          </ac:spMkLst>
        </pc:spChg>
        <pc:picChg chg="mod">
          <ac:chgData name="Zrinka Jurčević" userId="0b24b88d-47f3-4db2-ad81-ac8a28adbcb8" providerId="ADAL" clId="{31B7ACF5-3825-9D49-85AE-665BE5A316E9}" dt="2021-04-13T20:07:55.789" v="2762"/>
          <ac:picMkLst>
            <pc:docMk/>
            <pc:sldMk cId="2283979478" sldId="269"/>
            <ac:picMk id="8" creationId="{55E966A6-59EB-634D-A08B-DA6BC33DB7A3}"/>
          </ac:picMkLst>
        </pc:picChg>
        <pc:picChg chg="del">
          <ac:chgData name="Zrinka Jurčević" userId="0b24b88d-47f3-4db2-ad81-ac8a28adbcb8" providerId="ADAL" clId="{31B7ACF5-3825-9D49-85AE-665BE5A316E9}" dt="2021-04-16T18:39:08.275" v="2999" actId="478"/>
          <ac:picMkLst>
            <pc:docMk/>
            <pc:sldMk cId="2283979478" sldId="269"/>
            <ac:picMk id="11" creationId="{E31474D2-C964-B243-8816-7329D5918B24}"/>
          </ac:picMkLst>
        </pc:picChg>
        <pc:picChg chg="del">
          <ac:chgData name="Zrinka Jurčević" userId="0b24b88d-47f3-4db2-ad81-ac8a28adbcb8" providerId="ADAL" clId="{31B7ACF5-3825-9D49-85AE-665BE5A316E9}" dt="2021-04-16T18:39:18.004" v="3001" actId="478"/>
          <ac:picMkLst>
            <pc:docMk/>
            <pc:sldMk cId="2283979478" sldId="269"/>
            <ac:picMk id="12" creationId="{3903F588-7A9B-D04B-8298-A2BC5949960C}"/>
          </ac:picMkLst>
        </pc:picChg>
        <pc:picChg chg="del">
          <ac:chgData name="Zrinka Jurčević" userId="0b24b88d-47f3-4db2-ad81-ac8a28adbcb8" providerId="ADAL" clId="{31B7ACF5-3825-9D49-85AE-665BE5A316E9}" dt="2021-04-16T18:40:03.218" v="3007" actId="478"/>
          <ac:picMkLst>
            <pc:docMk/>
            <pc:sldMk cId="2283979478" sldId="269"/>
            <ac:picMk id="13" creationId="{0177BD3E-D90E-6B47-9B2F-6F4CBF1CEEFF}"/>
          </ac:picMkLst>
        </pc:picChg>
        <pc:picChg chg="del">
          <ac:chgData name="Zrinka Jurčević" userId="0b24b88d-47f3-4db2-ad81-ac8a28adbcb8" providerId="ADAL" clId="{31B7ACF5-3825-9D49-85AE-665BE5A316E9}" dt="2021-04-16T18:41:14.036" v="3022" actId="478"/>
          <ac:picMkLst>
            <pc:docMk/>
            <pc:sldMk cId="2283979478" sldId="269"/>
            <ac:picMk id="14" creationId="{E5308795-4DA2-DA41-9A58-42FCD1E25773}"/>
          </ac:picMkLst>
        </pc:picChg>
        <pc:picChg chg="del">
          <ac:chgData name="Zrinka Jurčević" userId="0b24b88d-47f3-4db2-ad81-ac8a28adbcb8" providerId="ADAL" clId="{31B7ACF5-3825-9D49-85AE-665BE5A316E9}" dt="2021-04-16T18:41:15.687" v="3023" actId="478"/>
          <ac:picMkLst>
            <pc:docMk/>
            <pc:sldMk cId="2283979478" sldId="269"/>
            <ac:picMk id="15" creationId="{BDD72683-E431-D340-B212-E0DB0CD4181A}"/>
          </ac:picMkLst>
        </pc:picChg>
        <pc:picChg chg="add mod">
          <ac:chgData name="Zrinka Jurčević" userId="0b24b88d-47f3-4db2-ad81-ac8a28adbcb8" providerId="ADAL" clId="{31B7ACF5-3825-9D49-85AE-665BE5A316E9}" dt="2021-04-16T18:42:01.429" v="3035" actId="1076"/>
          <ac:picMkLst>
            <pc:docMk/>
            <pc:sldMk cId="2283979478" sldId="269"/>
            <ac:picMk id="18" creationId="{860A2F00-B289-CD4E-BD85-F0AF3ECDFA5A}"/>
          </ac:picMkLst>
        </pc:picChg>
        <pc:picChg chg="add mod">
          <ac:chgData name="Zrinka Jurčević" userId="0b24b88d-47f3-4db2-ad81-ac8a28adbcb8" providerId="ADAL" clId="{31B7ACF5-3825-9D49-85AE-665BE5A316E9}" dt="2021-04-16T18:41:56.681" v="3034" actId="14100"/>
          <ac:picMkLst>
            <pc:docMk/>
            <pc:sldMk cId="2283979478" sldId="269"/>
            <ac:picMk id="20" creationId="{6DA335A6-4D63-4345-9414-3FC6788AA4AC}"/>
          </ac:picMkLst>
        </pc:picChg>
        <pc:picChg chg="add mod">
          <ac:chgData name="Zrinka Jurčević" userId="0b24b88d-47f3-4db2-ad81-ac8a28adbcb8" providerId="ADAL" clId="{31B7ACF5-3825-9D49-85AE-665BE5A316E9}" dt="2021-04-16T18:41:09.419" v="3021" actId="1076"/>
          <ac:picMkLst>
            <pc:docMk/>
            <pc:sldMk cId="2283979478" sldId="269"/>
            <ac:picMk id="22" creationId="{2D1CC504-2B93-A141-B453-28D759801862}"/>
          </ac:picMkLst>
        </pc:picChg>
        <pc:picChg chg="add mod">
          <ac:chgData name="Zrinka Jurčević" userId="0b24b88d-47f3-4db2-ad81-ac8a28adbcb8" providerId="ADAL" clId="{31B7ACF5-3825-9D49-85AE-665BE5A316E9}" dt="2021-04-16T18:42:48.094" v="3041" actId="14861"/>
          <ac:picMkLst>
            <pc:docMk/>
            <pc:sldMk cId="2283979478" sldId="269"/>
            <ac:picMk id="24" creationId="{E5B4AC1F-C700-0F46-8673-FEFA1FE6657A}"/>
          </ac:picMkLst>
        </pc:picChg>
        <pc:picChg chg="add mod">
          <ac:chgData name="Zrinka Jurčević" userId="0b24b88d-47f3-4db2-ad81-ac8a28adbcb8" providerId="ADAL" clId="{31B7ACF5-3825-9D49-85AE-665BE5A316E9}" dt="2021-04-16T18:43:23.146" v="3048" actId="14861"/>
          <ac:picMkLst>
            <pc:docMk/>
            <pc:sldMk cId="2283979478" sldId="269"/>
            <ac:picMk id="26" creationId="{EC56DA5B-2103-BA44-93FF-BB1B8C650514}"/>
          </ac:picMkLst>
        </pc:picChg>
      </pc:sldChg>
      <pc:sldChg chg="addSp modSp mod modAnim">
        <pc:chgData name="Zrinka Jurčević" userId="0b24b88d-47f3-4db2-ad81-ac8a28adbcb8" providerId="ADAL" clId="{31B7ACF5-3825-9D49-85AE-665BE5A316E9}" dt="2021-04-13T20:22:42.143" v="2875"/>
        <pc:sldMkLst>
          <pc:docMk/>
          <pc:sldMk cId="4149937589" sldId="270"/>
        </pc:sldMkLst>
        <pc:spChg chg="add mod">
          <ac:chgData name="Zrinka Jurčević" userId="0b24b88d-47f3-4db2-ad81-ac8a28adbcb8" providerId="ADAL" clId="{31B7ACF5-3825-9D49-85AE-665BE5A316E9}" dt="2021-04-13T19:20:14.693" v="1498" actId="122"/>
          <ac:spMkLst>
            <pc:docMk/>
            <pc:sldMk cId="4149937589" sldId="270"/>
            <ac:spMk id="2" creationId="{42124CA7-3116-A540-8BB4-4D1E12215AE5}"/>
          </ac:spMkLst>
        </pc:spChg>
        <pc:spChg chg="add mod">
          <ac:chgData name="Zrinka Jurčević" userId="0b24b88d-47f3-4db2-ad81-ac8a28adbcb8" providerId="ADAL" clId="{31B7ACF5-3825-9D49-85AE-665BE5A316E9}" dt="2021-04-13T19:20:56.923" v="1507" actId="1076"/>
          <ac:spMkLst>
            <pc:docMk/>
            <pc:sldMk cId="4149937589" sldId="270"/>
            <ac:spMk id="3" creationId="{C2C4FE00-6591-3E4E-BDD5-47E8B91C3667}"/>
          </ac:spMkLst>
        </pc:spChg>
        <pc:spChg chg="add mod">
          <ac:chgData name="Zrinka Jurčević" userId="0b24b88d-47f3-4db2-ad81-ac8a28adbcb8" providerId="ADAL" clId="{31B7ACF5-3825-9D49-85AE-665BE5A316E9}" dt="2021-04-13T19:21:52.570" v="1513" actId="14100"/>
          <ac:spMkLst>
            <pc:docMk/>
            <pc:sldMk cId="4149937589" sldId="270"/>
            <ac:spMk id="4" creationId="{17F429C8-B802-004C-B70D-DA14D0AFCF6D}"/>
          </ac:spMkLst>
        </pc:spChg>
        <pc:spChg chg="mod">
          <ac:chgData name="Zrinka Jurčević" userId="0b24b88d-47f3-4db2-ad81-ac8a28adbcb8" providerId="ADAL" clId="{31B7ACF5-3825-9D49-85AE-665BE5A316E9}" dt="2021-04-13T19:19:40.812" v="1477" actId="1076"/>
          <ac:spMkLst>
            <pc:docMk/>
            <pc:sldMk cId="4149937589" sldId="270"/>
            <ac:spMk id="8" creationId="{C4B03574-76C6-504C-8CC5-1B99273565CE}"/>
          </ac:spMkLst>
        </pc:spChg>
        <pc:spChg chg="add mod">
          <ac:chgData name="Zrinka Jurčević" userId="0b24b88d-47f3-4db2-ad81-ac8a28adbcb8" providerId="ADAL" clId="{31B7ACF5-3825-9D49-85AE-665BE5A316E9}" dt="2021-04-13T19:23:13.898" v="1529" actId="1076"/>
          <ac:spMkLst>
            <pc:docMk/>
            <pc:sldMk cId="4149937589" sldId="270"/>
            <ac:spMk id="9" creationId="{779A24F1-D093-BC42-8A5C-EFB9B7A987E2}"/>
          </ac:spMkLst>
        </pc:spChg>
        <pc:spChg chg="add mod">
          <ac:chgData name="Zrinka Jurčević" userId="0b24b88d-47f3-4db2-ad81-ac8a28adbcb8" providerId="ADAL" clId="{31B7ACF5-3825-9D49-85AE-665BE5A316E9}" dt="2021-04-13T19:23:34.463" v="1552" actId="14100"/>
          <ac:spMkLst>
            <pc:docMk/>
            <pc:sldMk cId="4149937589" sldId="270"/>
            <ac:spMk id="11" creationId="{6455E4D9-BA16-A147-99B4-7E40DFFC2223}"/>
          </ac:spMkLst>
        </pc:spChg>
        <pc:picChg chg="add mod">
          <ac:chgData name="Zrinka Jurčević" userId="0b24b88d-47f3-4db2-ad81-ac8a28adbcb8" providerId="ADAL" clId="{31B7ACF5-3825-9D49-85AE-665BE5A316E9}" dt="2021-04-13T19:25:20.716" v="1559" actId="167"/>
          <ac:picMkLst>
            <pc:docMk/>
            <pc:sldMk cId="4149937589" sldId="270"/>
            <ac:picMk id="13" creationId="{977683CE-C353-8B42-8D2F-CC6313CACDEF}"/>
          </ac:picMkLst>
        </pc:picChg>
      </pc:sldChg>
      <pc:sldChg chg="addSp delSp modSp mod modAnim">
        <pc:chgData name="Zrinka Jurčević" userId="0b24b88d-47f3-4db2-ad81-ac8a28adbcb8" providerId="ADAL" clId="{31B7ACF5-3825-9D49-85AE-665BE5A316E9}" dt="2021-04-13T20:34:00.968" v="2992" actId="20577"/>
        <pc:sldMkLst>
          <pc:docMk/>
          <pc:sldMk cId="2415854040" sldId="271"/>
        </pc:sldMkLst>
        <pc:spChg chg="add mod">
          <ac:chgData name="Zrinka Jurčević" userId="0b24b88d-47f3-4db2-ad81-ac8a28adbcb8" providerId="ADAL" clId="{31B7ACF5-3825-9D49-85AE-665BE5A316E9}" dt="2021-04-13T16:18:59.485" v="660" actId="1076"/>
          <ac:spMkLst>
            <pc:docMk/>
            <pc:sldMk cId="2415854040" sldId="271"/>
            <ac:spMk id="2" creationId="{EDD6BB99-A613-7840-995C-E5DC7BB03E2B}"/>
          </ac:spMkLst>
        </pc:spChg>
        <pc:spChg chg="add mod">
          <ac:chgData name="Zrinka Jurčević" userId="0b24b88d-47f3-4db2-ad81-ac8a28adbcb8" providerId="ADAL" clId="{31B7ACF5-3825-9D49-85AE-665BE5A316E9}" dt="2021-04-13T20:13:49.529" v="2798" actId="1076"/>
          <ac:spMkLst>
            <pc:docMk/>
            <pc:sldMk cId="2415854040" sldId="271"/>
            <ac:spMk id="3" creationId="{28369898-51AA-7743-BD64-246B6F272A91}"/>
          </ac:spMkLst>
        </pc:spChg>
        <pc:spChg chg="add mod">
          <ac:chgData name="Zrinka Jurčević" userId="0b24b88d-47f3-4db2-ad81-ac8a28adbcb8" providerId="ADAL" clId="{31B7ACF5-3825-9D49-85AE-665BE5A316E9}" dt="2021-04-13T16:18:55.703" v="659" actId="1076"/>
          <ac:spMkLst>
            <pc:docMk/>
            <pc:sldMk cId="2415854040" sldId="271"/>
            <ac:spMk id="4" creationId="{F0B3B08B-7C01-F042-9F46-25136F0D1CE6}"/>
          </ac:spMkLst>
        </pc:spChg>
        <pc:spChg chg="add mod">
          <ac:chgData name="Zrinka Jurčević" userId="0b24b88d-47f3-4db2-ad81-ac8a28adbcb8" providerId="ADAL" clId="{31B7ACF5-3825-9D49-85AE-665BE5A316E9}" dt="2021-04-13T20:34:00.968" v="2992" actId="20577"/>
          <ac:spMkLst>
            <pc:docMk/>
            <pc:sldMk cId="2415854040" sldId="271"/>
            <ac:spMk id="16" creationId="{7EFBEF73-976A-ED43-8161-30604F3D0182}"/>
          </ac:spMkLst>
        </pc:spChg>
        <pc:spChg chg="add mod">
          <ac:chgData name="Zrinka Jurčević" userId="0b24b88d-47f3-4db2-ad81-ac8a28adbcb8" providerId="ADAL" clId="{31B7ACF5-3825-9D49-85AE-665BE5A316E9}" dt="2021-04-13T16:23:59.362" v="794" actId="115"/>
          <ac:spMkLst>
            <pc:docMk/>
            <pc:sldMk cId="2415854040" sldId="271"/>
            <ac:spMk id="21" creationId="{C9456543-83DD-FF48-AA33-3715201E3C85}"/>
          </ac:spMkLst>
        </pc:spChg>
        <pc:picChg chg="mod">
          <ac:chgData name="Zrinka Jurčević" userId="0b24b88d-47f3-4db2-ad81-ac8a28adbcb8" providerId="ADAL" clId="{31B7ACF5-3825-9D49-85AE-665BE5A316E9}" dt="2021-04-13T16:24:04.087" v="796" actId="1076"/>
          <ac:picMkLst>
            <pc:docMk/>
            <pc:sldMk cId="2415854040" sldId="271"/>
            <ac:picMk id="5" creationId="{00000000-0000-0000-0000-000000000000}"/>
          </ac:picMkLst>
        </pc:picChg>
        <pc:picChg chg="mod">
          <ac:chgData name="Zrinka Jurčević" userId="0b24b88d-47f3-4db2-ad81-ac8a28adbcb8" providerId="ADAL" clId="{31B7ACF5-3825-9D49-85AE-665BE5A316E9}" dt="2021-04-13T16:20:24.634" v="674" actId="1076"/>
          <ac:picMkLst>
            <pc:docMk/>
            <pc:sldMk cId="2415854040" sldId="271"/>
            <ac:picMk id="10" creationId="{00000000-0000-0000-0000-000000000000}"/>
          </ac:picMkLst>
        </pc:picChg>
        <pc:picChg chg="add del mod">
          <ac:chgData name="Zrinka Jurčević" userId="0b24b88d-47f3-4db2-ad81-ac8a28adbcb8" providerId="ADAL" clId="{31B7ACF5-3825-9D49-85AE-665BE5A316E9}" dt="2021-04-13T16:20:06.869" v="668" actId="478"/>
          <ac:picMkLst>
            <pc:docMk/>
            <pc:sldMk cId="2415854040" sldId="271"/>
            <ac:picMk id="11" creationId="{01D73383-A469-4645-837E-B2F8FE778C63}"/>
          </ac:picMkLst>
        </pc:picChg>
        <pc:picChg chg="add del mod">
          <ac:chgData name="Zrinka Jurčević" userId="0b24b88d-47f3-4db2-ad81-ac8a28adbcb8" providerId="ADAL" clId="{31B7ACF5-3825-9D49-85AE-665BE5A316E9}" dt="2021-04-13T16:20:05.231" v="667" actId="478"/>
          <ac:picMkLst>
            <pc:docMk/>
            <pc:sldMk cId="2415854040" sldId="271"/>
            <ac:picMk id="13" creationId="{6F60DCEE-E844-6744-A0F4-412D9090715F}"/>
          </ac:picMkLst>
        </pc:picChg>
        <pc:picChg chg="add del mod">
          <ac:chgData name="Zrinka Jurčević" userId="0b24b88d-47f3-4db2-ad81-ac8a28adbcb8" providerId="ADAL" clId="{31B7ACF5-3825-9D49-85AE-665BE5A316E9}" dt="2021-04-13T16:21:56.341" v="738" actId="478"/>
          <ac:picMkLst>
            <pc:docMk/>
            <pc:sldMk cId="2415854040" sldId="271"/>
            <ac:picMk id="15" creationId="{96AC63A8-0568-5440-86FA-06787CB1EF5D}"/>
          </ac:picMkLst>
        </pc:picChg>
        <pc:picChg chg="add mod">
          <ac:chgData name="Zrinka Jurčević" userId="0b24b88d-47f3-4db2-ad81-ac8a28adbcb8" providerId="ADAL" clId="{31B7ACF5-3825-9D49-85AE-665BE5A316E9}" dt="2021-04-13T16:21:46.498" v="737" actId="1076"/>
          <ac:picMkLst>
            <pc:docMk/>
            <pc:sldMk cId="2415854040" sldId="271"/>
            <ac:picMk id="18" creationId="{9867BDD9-3797-1248-875E-566D3E09D05B}"/>
          </ac:picMkLst>
        </pc:picChg>
        <pc:picChg chg="add mod">
          <ac:chgData name="Zrinka Jurčević" userId="0b24b88d-47f3-4db2-ad81-ac8a28adbcb8" providerId="ADAL" clId="{31B7ACF5-3825-9D49-85AE-665BE5A316E9}" dt="2021-04-13T16:22:31.889" v="746" actId="14100"/>
          <ac:picMkLst>
            <pc:docMk/>
            <pc:sldMk cId="2415854040" sldId="271"/>
            <ac:picMk id="20" creationId="{CDD3D3F3-B774-374B-9CF2-1BD08DAE22E5}"/>
          </ac:picMkLst>
        </pc:picChg>
      </pc:sldChg>
      <pc:sldChg chg="addSp delSp modSp mod modAnim">
        <pc:chgData name="Zrinka Jurčević" userId="0b24b88d-47f3-4db2-ad81-ac8a28adbcb8" providerId="ADAL" clId="{31B7ACF5-3825-9D49-85AE-665BE5A316E9}" dt="2021-05-09T17:19:08.819" v="3052" actId="20577"/>
        <pc:sldMkLst>
          <pc:docMk/>
          <pc:sldMk cId="3158467256" sldId="272"/>
        </pc:sldMkLst>
        <pc:spChg chg="add mod">
          <ac:chgData name="Zrinka Jurčević" userId="0b24b88d-47f3-4db2-ad81-ac8a28adbcb8" providerId="ADAL" clId="{31B7ACF5-3825-9D49-85AE-665BE5A316E9}" dt="2021-04-13T16:26:56.803" v="824" actId="1076"/>
          <ac:spMkLst>
            <pc:docMk/>
            <pc:sldMk cId="3158467256" sldId="272"/>
            <ac:spMk id="2" creationId="{E181EC2C-04F5-1F4E-B7C0-7D87E043D1B9}"/>
          </ac:spMkLst>
        </pc:spChg>
        <pc:spChg chg="add mod">
          <ac:chgData name="Zrinka Jurčević" userId="0b24b88d-47f3-4db2-ad81-ac8a28adbcb8" providerId="ADAL" clId="{31B7ACF5-3825-9D49-85AE-665BE5A316E9}" dt="2021-04-13T18:50:17.351" v="935" actId="20577"/>
          <ac:spMkLst>
            <pc:docMk/>
            <pc:sldMk cId="3158467256" sldId="272"/>
            <ac:spMk id="3" creationId="{3865725A-2CD5-604D-BDCB-0C3CC7C97D60}"/>
          </ac:spMkLst>
        </pc:spChg>
        <pc:spChg chg="add mod">
          <ac:chgData name="Zrinka Jurčević" userId="0b24b88d-47f3-4db2-ad81-ac8a28adbcb8" providerId="ADAL" clId="{31B7ACF5-3825-9D49-85AE-665BE5A316E9}" dt="2021-04-13T18:53:16.756" v="950" actId="20577"/>
          <ac:spMkLst>
            <pc:docMk/>
            <pc:sldMk cId="3158467256" sldId="272"/>
            <ac:spMk id="4" creationId="{3D4AD766-5244-1C46-BA47-EA21C4E25024}"/>
          </ac:spMkLst>
        </pc:spChg>
        <pc:spChg chg="add mod">
          <ac:chgData name="Zrinka Jurčević" userId="0b24b88d-47f3-4db2-ad81-ac8a28adbcb8" providerId="ADAL" clId="{31B7ACF5-3825-9D49-85AE-665BE5A316E9}" dt="2021-05-09T17:19:08.819" v="3052" actId="20577"/>
          <ac:spMkLst>
            <pc:docMk/>
            <pc:sldMk cId="3158467256" sldId="272"/>
            <ac:spMk id="9" creationId="{F9563981-0387-2C47-A681-7DBC53E3B8A4}"/>
          </ac:spMkLst>
        </pc:spChg>
        <pc:spChg chg="add mod">
          <ac:chgData name="Zrinka Jurčević" userId="0b24b88d-47f3-4db2-ad81-ac8a28adbcb8" providerId="ADAL" clId="{31B7ACF5-3825-9D49-85AE-665BE5A316E9}" dt="2021-04-13T18:54:11.200" v="970" actId="14100"/>
          <ac:spMkLst>
            <pc:docMk/>
            <pc:sldMk cId="3158467256" sldId="272"/>
            <ac:spMk id="11" creationId="{A9A47A4C-5A8D-1F47-9246-9AD185A7EFEA}"/>
          </ac:spMkLst>
        </pc:spChg>
        <pc:spChg chg="add mod">
          <ac:chgData name="Zrinka Jurčević" userId="0b24b88d-47f3-4db2-ad81-ac8a28adbcb8" providerId="ADAL" clId="{31B7ACF5-3825-9D49-85AE-665BE5A316E9}" dt="2021-04-13T19:04:55.776" v="1118" actId="1076"/>
          <ac:spMkLst>
            <pc:docMk/>
            <pc:sldMk cId="3158467256" sldId="272"/>
            <ac:spMk id="12" creationId="{268DCAD9-7704-D247-82FB-BBE4556CBD40}"/>
          </ac:spMkLst>
        </pc:spChg>
        <pc:spChg chg="add del">
          <ac:chgData name="Zrinka Jurčević" userId="0b24b88d-47f3-4db2-ad81-ac8a28adbcb8" providerId="ADAL" clId="{31B7ACF5-3825-9D49-85AE-665BE5A316E9}" dt="2021-04-13T18:55:27.963" v="984" actId="11529"/>
          <ac:spMkLst>
            <pc:docMk/>
            <pc:sldMk cId="3158467256" sldId="272"/>
            <ac:spMk id="13" creationId="{76646F0D-AFF5-F243-BE3C-15AFA7BC4AC9}"/>
          </ac:spMkLst>
        </pc:spChg>
        <pc:spChg chg="add mod">
          <ac:chgData name="Zrinka Jurčević" userId="0b24b88d-47f3-4db2-ad81-ac8a28adbcb8" providerId="ADAL" clId="{31B7ACF5-3825-9D49-85AE-665BE5A316E9}" dt="2021-05-09T17:19:03.326" v="3050" actId="1076"/>
          <ac:spMkLst>
            <pc:docMk/>
            <pc:sldMk cId="3158467256" sldId="272"/>
            <ac:spMk id="18" creationId="{A39C9008-02F3-D148-AA9E-171A968961D6}"/>
          </ac:spMkLst>
        </pc:spChg>
        <pc:spChg chg="add mod">
          <ac:chgData name="Zrinka Jurčević" userId="0b24b88d-47f3-4db2-ad81-ac8a28adbcb8" providerId="ADAL" clId="{31B7ACF5-3825-9D49-85AE-665BE5A316E9}" dt="2021-04-13T19:04:25.902" v="1106" actId="1076"/>
          <ac:spMkLst>
            <pc:docMk/>
            <pc:sldMk cId="3158467256" sldId="272"/>
            <ac:spMk id="19" creationId="{22193BF4-2860-C74E-98CD-6CA64707B0FE}"/>
          </ac:spMkLst>
        </pc:spChg>
        <pc:spChg chg="add mod">
          <ac:chgData name="Zrinka Jurčević" userId="0b24b88d-47f3-4db2-ad81-ac8a28adbcb8" providerId="ADAL" clId="{31B7ACF5-3825-9D49-85AE-665BE5A316E9}" dt="2021-04-13T19:04:31.843" v="1107" actId="1076"/>
          <ac:spMkLst>
            <pc:docMk/>
            <pc:sldMk cId="3158467256" sldId="272"/>
            <ac:spMk id="20" creationId="{B541C0AA-BBD1-1A49-B2E4-5BFA52B73AC0}"/>
          </ac:spMkLst>
        </pc:spChg>
        <pc:spChg chg="add mod">
          <ac:chgData name="Zrinka Jurčević" userId="0b24b88d-47f3-4db2-ad81-ac8a28adbcb8" providerId="ADAL" clId="{31B7ACF5-3825-9D49-85AE-665BE5A316E9}" dt="2021-04-13T19:05:48.896" v="1123" actId="1076"/>
          <ac:spMkLst>
            <pc:docMk/>
            <pc:sldMk cId="3158467256" sldId="272"/>
            <ac:spMk id="21" creationId="{9EB1B2A2-C091-B348-A8E0-10E8D2BAB9C2}"/>
          </ac:spMkLst>
        </pc:spChg>
        <pc:spChg chg="add mod">
          <ac:chgData name="Zrinka Jurčević" userId="0b24b88d-47f3-4db2-ad81-ac8a28adbcb8" providerId="ADAL" clId="{31B7ACF5-3825-9D49-85AE-665BE5A316E9}" dt="2021-04-13T19:07:10.017" v="1169" actId="1076"/>
          <ac:spMkLst>
            <pc:docMk/>
            <pc:sldMk cId="3158467256" sldId="272"/>
            <ac:spMk id="22" creationId="{78FC426F-6EFD-C446-A06F-3AC92726D8F0}"/>
          </ac:spMkLst>
        </pc:spChg>
        <pc:spChg chg="add mod">
          <ac:chgData name="Zrinka Jurčević" userId="0b24b88d-47f3-4db2-ad81-ac8a28adbcb8" providerId="ADAL" clId="{31B7ACF5-3825-9D49-85AE-665BE5A316E9}" dt="2021-04-13T19:07:13.925" v="1170" actId="1076"/>
          <ac:spMkLst>
            <pc:docMk/>
            <pc:sldMk cId="3158467256" sldId="272"/>
            <ac:spMk id="25" creationId="{A7AF8D2C-9535-4842-8942-47DBB6D3E354}"/>
          </ac:spMkLst>
        </pc:spChg>
        <pc:picChg chg="mod">
          <ac:chgData name="Zrinka Jurčević" userId="0b24b88d-47f3-4db2-ad81-ac8a28adbcb8" providerId="ADAL" clId="{31B7ACF5-3825-9D49-85AE-665BE5A316E9}" dt="2021-04-13T19:05:26.714" v="1120" actId="1076"/>
          <ac:picMkLst>
            <pc:docMk/>
            <pc:sldMk cId="3158467256" sldId="272"/>
            <ac:picMk id="10" creationId="{00000000-0000-0000-0000-000000000000}"/>
          </ac:picMkLst>
        </pc:picChg>
        <pc:picChg chg="add del mod">
          <ac:chgData name="Zrinka Jurčević" userId="0b24b88d-47f3-4db2-ad81-ac8a28adbcb8" providerId="ADAL" clId="{31B7ACF5-3825-9D49-85AE-665BE5A316E9}" dt="2021-04-13T18:56:52.084" v="991" actId="478"/>
          <ac:picMkLst>
            <pc:docMk/>
            <pc:sldMk cId="3158467256" sldId="272"/>
            <ac:picMk id="15" creationId="{F63D19A7-7736-5E4D-95BC-557D1FC4C953}"/>
          </ac:picMkLst>
        </pc:picChg>
        <pc:picChg chg="add del mod">
          <ac:chgData name="Zrinka Jurčević" userId="0b24b88d-47f3-4db2-ad81-ac8a28adbcb8" providerId="ADAL" clId="{31B7ACF5-3825-9D49-85AE-665BE5A316E9}" dt="2021-04-13T18:57:08.665" v="996" actId="478"/>
          <ac:picMkLst>
            <pc:docMk/>
            <pc:sldMk cId="3158467256" sldId="272"/>
            <ac:picMk id="17" creationId="{19EAE735-7FBB-4344-9294-274B6B2ACF83}"/>
          </ac:picMkLst>
        </pc:picChg>
        <pc:picChg chg="add mod">
          <ac:chgData name="Zrinka Jurčević" userId="0b24b88d-47f3-4db2-ad81-ac8a28adbcb8" providerId="ADAL" clId="{31B7ACF5-3825-9D49-85AE-665BE5A316E9}" dt="2021-04-13T19:07:06.892" v="1168" actId="1076"/>
          <ac:picMkLst>
            <pc:docMk/>
            <pc:sldMk cId="3158467256" sldId="272"/>
            <ac:picMk id="23" creationId="{2A809E8F-66A9-4E43-ADEF-3F45091DCD45}"/>
          </ac:picMkLst>
        </pc:picChg>
        <pc:picChg chg="add mod">
          <ac:chgData name="Zrinka Jurčević" userId="0b24b88d-47f3-4db2-ad81-ac8a28adbcb8" providerId="ADAL" clId="{31B7ACF5-3825-9D49-85AE-665BE5A316E9}" dt="2021-04-13T19:05:53.200" v="1124" actId="688"/>
          <ac:picMkLst>
            <pc:docMk/>
            <pc:sldMk cId="3158467256" sldId="272"/>
            <ac:picMk id="24" creationId="{97B2571E-A9FF-3942-853D-322C34CCE561}"/>
          </ac:picMkLst>
        </pc:picChg>
      </pc:sldChg>
      <pc:sldChg chg="addSp delSp modSp mod modAnim">
        <pc:chgData name="Zrinka Jurčević" userId="0b24b88d-47f3-4db2-ad81-ac8a28adbcb8" providerId="ADAL" clId="{31B7ACF5-3825-9D49-85AE-665BE5A316E9}" dt="2021-04-13T20:20:58.211" v="2859"/>
        <pc:sldMkLst>
          <pc:docMk/>
          <pc:sldMk cId="1090928976" sldId="273"/>
        </pc:sldMkLst>
        <pc:spChg chg="add mod">
          <ac:chgData name="Zrinka Jurčević" userId="0b24b88d-47f3-4db2-ad81-ac8a28adbcb8" providerId="ADAL" clId="{31B7ACF5-3825-9D49-85AE-665BE5A316E9}" dt="2021-04-13T19:09:30.051" v="1306" actId="1076"/>
          <ac:spMkLst>
            <pc:docMk/>
            <pc:sldMk cId="1090928976" sldId="273"/>
            <ac:spMk id="2" creationId="{1153C009-D5BB-5943-B1B4-4965A0E97AC5}"/>
          </ac:spMkLst>
        </pc:spChg>
        <pc:spChg chg="add mod">
          <ac:chgData name="Zrinka Jurčević" userId="0b24b88d-47f3-4db2-ad81-ac8a28adbcb8" providerId="ADAL" clId="{31B7ACF5-3825-9D49-85AE-665BE5A316E9}" dt="2021-04-13T19:17:49.068" v="1468" actId="1076"/>
          <ac:spMkLst>
            <pc:docMk/>
            <pc:sldMk cId="1090928976" sldId="273"/>
            <ac:spMk id="3" creationId="{1D3BB7F9-9FFB-814F-A134-31A6248783AA}"/>
          </ac:spMkLst>
        </pc:spChg>
        <pc:spChg chg="mod">
          <ac:chgData name="Zrinka Jurčević" userId="0b24b88d-47f3-4db2-ad81-ac8a28adbcb8" providerId="ADAL" clId="{31B7ACF5-3825-9D49-85AE-665BE5A316E9}" dt="2021-04-13T19:10:23.257" v="1345" actId="1076"/>
          <ac:spMkLst>
            <pc:docMk/>
            <pc:sldMk cId="1090928976" sldId="273"/>
            <ac:spMk id="8" creationId="{C4B03574-76C6-504C-8CC5-1B99273565CE}"/>
          </ac:spMkLst>
        </pc:spChg>
        <pc:spChg chg="add mod">
          <ac:chgData name="Zrinka Jurčević" userId="0b24b88d-47f3-4db2-ad81-ac8a28adbcb8" providerId="ADAL" clId="{31B7ACF5-3825-9D49-85AE-665BE5A316E9}" dt="2021-04-13T19:15:26.987" v="1432" actId="1076"/>
          <ac:spMkLst>
            <pc:docMk/>
            <pc:sldMk cId="1090928976" sldId="273"/>
            <ac:spMk id="9" creationId="{AF711F2B-442B-B246-8995-5894838BEE4C}"/>
          </ac:spMkLst>
        </pc:spChg>
        <pc:spChg chg="add mod">
          <ac:chgData name="Zrinka Jurčević" userId="0b24b88d-47f3-4db2-ad81-ac8a28adbcb8" providerId="ADAL" clId="{31B7ACF5-3825-9D49-85AE-665BE5A316E9}" dt="2021-04-13T19:17:52.115" v="1469" actId="1076"/>
          <ac:spMkLst>
            <pc:docMk/>
            <pc:sldMk cId="1090928976" sldId="273"/>
            <ac:spMk id="12" creationId="{C6EF1CEF-230A-7B40-B7A3-1F58DE5EEC14}"/>
          </ac:spMkLst>
        </pc:spChg>
        <pc:spChg chg="add mod">
          <ac:chgData name="Zrinka Jurčević" userId="0b24b88d-47f3-4db2-ad81-ac8a28adbcb8" providerId="ADAL" clId="{31B7ACF5-3825-9D49-85AE-665BE5A316E9}" dt="2021-04-13T19:18:00.821" v="1471" actId="1076"/>
          <ac:spMkLst>
            <pc:docMk/>
            <pc:sldMk cId="1090928976" sldId="273"/>
            <ac:spMk id="13" creationId="{06324EBA-56A6-2944-9C0F-D0F1E34C0DE9}"/>
          </ac:spMkLst>
        </pc:spChg>
        <pc:spChg chg="add mod">
          <ac:chgData name="Zrinka Jurčević" userId="0b24b88d-47f3-4db2-ad81-ac8a28adbcb8" providerId="ADAL" clId="{31B7ACF5-3825-9D49-85AE-665BE5A316E9}" dt="2021-04-13T19:18:06.239" v="1472" actId="1076"/>
          <ac:spMkLst>
            <pc:docMk/>
            <pc:sldMk cId="1090928976" sldId="273"/>
            <ac:spMk id="14" creationId="{158199E1-8735-F044-AA79-8E417F0FD249}"/>
          </ac:spMkLst>
        </pc:spChg>
        <pc:spChg chg="add del mod">
          <ac:chgData name="Zrinka Jurčević" userId="0b24b88d-47f3-4db2-ad81-ac8a28adbcb8" providerId="ADAL" clId="{31B7ACF5-3825-9D49-85AE-665BE5A316E9}" dt="2021-04-13T19:13:23.022" v="1373"/>
          <ac:spMkLst>
            <pc:docMk/>
            <pc:sldMk cId="1090928976" sldId="273"/>
            <ac:spMk id="15" creationId="{965B3565-F76D-CE4D-913E-3C52E7072F72}"/>
          </ac:spMkLst>
        </pc:spChg>
        <pc:spChg chg="add mod">
          <ac:chgData name="Zrinka Jurčević" userId="0b24b88d-47f3-4db2-ad81-ac8a28adbcb8" providerId="ADAL" clId="{31B7ACF5-3825-9D49-85AE-665BE5A316E9}" dt="2021-04-13T19:17:33.645" v="1464" actId="1076"/>
          <ac:spMkLst>
            <pc:docMk/>
            <pc:sldMk cId="1090928976" sldId="273"/>
            <ac:spMk id="16" creationId="{33A149EE-0329-C543-8EC2-9CB3DBCC10A7}"/>
          </ac:spMkLst>
        </pc:spChg>
        <pc:spChg chg="add mod">
          <ac:chgData name="Zrinka Jurčević" userId="0b24b88d-47f3-4db2-ad81-ac8a28adbcb8" providerId="ADAL" clId="{31B7ACF5-3825-9D49-85AE-665BE5A316E9}" dt="2021-04-13T19:17:43.148" v="1467" actId="14100"/>
          <ac:spMkLst>
            <pc:docMk/>
            <pc:sldMk cId="1090928976" sldId="273"/>
            <ac:spMk id="17" creationId="{13C1521D-0FC3-A64C-8D4D-C5DBAFFA2CCB}"/>
          </ac:spMkLst>
        </pc:spChg>
        <pc:spChg chg="add mod">
          <ac:chgData name="Zrinka Jurčević" userId="0b24b88d-47f3-4db2-ad81-ac8a28adbcb8" providerId="ADAL" clId="{31B7ACF5-3825-9D49-85AE-665BE5A316E9}" dt="2021-04-13T19:17:26.602" v="1462" actId="1076"/>
          <ac:spMkLst>
            <pc:docMk/>
            <pc:sldMk cId="1090928976" sldId="273"/>
            <ac:spMk id="19" creationId="{2903CA93-DA18-F14D-B71A-AA2639EDF27A}"/>
          </ac:spMkLst>
        </pc:spChg>
        <pc:spChg chg="add mod">
          <ac:chgData name="Zrinka Jurčević" userId="0b24b88d-47f3-4db2-ad81-ac8a28adbcb8" providerId="ADAL" clId="{31B7ACF5-3825-9D49-85AE-665BE5A316E9}" dt="2021-04-13T19:18:12.316" v="1473" actId="1076"/>
          <ac:spMkLst>
            <pc:docMk/>
            <pc:sldMk cId="1090928976" sldId="273"/>
            <ac:spMk id="20" creationId="{218C0867-91A1-5C40-AA3D-AFDDAAA8C9C0}"/>
          </ac:spMkLst>
        </pc:spChg>
        <pc:picChg chg="mod">
          <ac:chgData name="Zrinka Jurčević" userId="0b24b88d-47f3-4db2-ad81-ac8a28adbcb8" providerId="ADAL" clId="{31B7ACF5-3825-9D49-85AE-665BE5A316E9}" dt="2021-04-13T19:10:20.338" v="1344" actId="1076"/>
          <ac:picMkLst>
            <pc:docMk/>
            <pc:sldMk cId="1090928976" sldId="273"/>
            <ac:picMk id="7" creationId="{00000000-0000-0000-0000-000000000000}"/>
          </ac:picMkLst>
        </pc:picChg>
        <pc:picChg chg="add mod">
          <ac:chgData name="Zrinka Jurčević" userId="0b24b88d-47f3-4db2-ad81-ac8a28adbcb8" providerId="ADAL" clId="{31B7ACF5-3825-9D49-85AE-665BE5A316E9}" dt="2021-04-13T19:17:28.825" v="1463" actId="1076"/>
          <ac:picMkLst>
            <pc:docMk/>
            <pc:sldMk cId="1090928976" sldId="273"/>
            <ac:picMk id="18" creationId="{95275365-925D-D544-ACAA-1322949488C9}"/>
          </ac:picMkLst>
        </pc:picChg>
        <pc:cxnChg chg="add mod">
          <ac:chgData name="Zrinka Jurčević" userId="0b24b88d-47f3-4db2-ad81-ac8a28adbcb8" providerId="ADAL" clId="{31B7ACF5-3825-9D49-85AE-665BE5A316E9}" dt="2021-04-13T19:17:56.291" v="1470" actId="1076"/>
          <ac:cxnSpMkLst>
            <pc:docMk/>
            <pc:sldMk cId="1090928976" sldId="273"/>
            <ac:cxnSpMk id="11" creationId="{EC234726-4C0E-134B-A31C-2EB19CB7A259}"/>
          </ac:cxnSpMkLst>
        </pc:cxnChg>
      </pc:sldChg>
      <pc:sldChg chg="addSp delSp modSp add mod modAnim">
        <pc:chgData name="Zrinka Jurčević" userId="0b24b88d-47f3-4db2-ad81-ac8a28adbcb8" providerId="ADAL" clId="{31B7ACF5-3825-9D49-85AE-665BE5A316E9}" dt="2021-04-13T20:24:38.031" v="2899"/>
        <pc:sldMkLst>
          <pc:docMk/>
          <pc:sldMk cId="3754040295" sldId="274"/>
        </pc:sldMkLst>
        <pc:spChg chg="del">
          <ac:chgData name="Zrinka Jurčević" userId="0b24b88d-47f3-4db2-ad81-ac8a28adbcb8" providerId="ADAL" clId="{31B7ACF5-3825-9D49-85AE-665BE5A316E9}" dt="2021-04-13T20:00:12.976" v="2481" actId="478"/>
          <ac:spMkLst>
            <pc:docMk/>
            <pc:sldMk cId="3754040295" sldId="274"/>
            <ac:spMk id="2" creationId="{03B04596-4F82-034E-BABC-F0C17D47E640}"/>
          </ac:spMkLst>
        </pc:spChg>
        <pc:spChg chg="add del">
          <ac:chgData name="Zrinka Jurčević" userId="0b24b88d-47f3-4db2-ad81-ac8a28adbcb8" providerId="ADAL" clId="{31B7ACF5-3825-9D49-85AE-665BE5A316E9}" dt="2021-04-13T20:00:58.442" v="2495" actId="478"/>
          <ac:spMkLst>
            <pc:docMk/>
            <pc:sldMk cId="3754040295" sldId="274"/>
            <ac:spMk id="3" creationId="{A21ABBFD-B0BB-5A46-BDF1-EBA340B8C0EA}"/>
          </ac:spMkLst>
        </pc:spChg>
        <pc:spChg chg="del">
          <ac:chgData name="Zrinka Jurčević" userId="0b24b88d-47f3-4db2-ad81-ac8a28adbcb8" providerId="ADAL" clId="{31B7ACF5-3825-9D49-85AE-665BE5A316E9}" dt="2021-04-13T20:00:15.533" v="2482" actId="478"/>
          <ac:spMkLst>
            <pc:docMk/>
            <pc:sldMk cId="3754040295" sldId="274"/>
            <ac:spMk id="4" creationId="{09C0CFB2-7882-E240-8A0D-14A86F414DDF}"/>
          </ac:spMkLst>
        </pc:spChg>
        <pc:spChg chg="add del mod">
          <ac:chgData name="Zrinka Jurčević" userId="0b24b88d-47f3-4db2-ad81-ac8a28adbcb8" providerId="ADAL" clId="{31B7ACF5-3825-9D49-85AE-665BE5A316E9}" dt="2021-04-13T20:01:09.184" v="2503" actId="1076"/>
          <ac:spMkLst>
            <pc:docMk/>
            <pc:sldMk cId="3754040295" sldId="274"/>
            <ac:spMk id="8" creationId="{2A7E2F6E-0D5F-2F4E-870D-621BA9FC31F2}"/>
          </ac:spMkLst>
        </pc:spChg>
        <pc:spChg chg="del mod">
          <ac:chgData name="Zrinka Jurčević" userId="0b24b88d-47f3-4db2-ad81-ac8a28adbcb8" providerId="ADAL" clId="{31B7ACF5-3825-9D49-85AE-665BE5A316E9}" dt="2021-04-13T20:00:26.563" v="2486" actId="478"/>
          <ac:spMkLst>
            <pc:docMk/>
            <pc:sldMk cId="3754040295" sldId="274"/>
            <ac:spMk id="9" creationId="{61E02485-BE39-8444-9C0C-D003A3B80698}"/>
          </ac:spMkLst>
        </pc:spChg>
        <pc:spChg chg="add del mod">
          <ac:chgData name="Zrinka Jurčević" userId="0b24b88d-47f3-4db2-ad81-ac8a28adbcb8" providerId="ADAL" clId="{31B7ACF5-3825-9D49-85AE-665BE5A316E9}" dt="2021-04-13T20:01:18.209" v="2506"/>
          <ac:spMkLst>
            <pc:docMk/>
            <pc:sldMk cId="3754040295" sldId="274"/>
            <ac:spMk id="12" creationId="{15544102-11C2-B341-AED8-4CAC269BE857}"/>
          </ac:spMkLst>
        </pc:spChg>
        <pc:spChg chg="add mod">
          <ac:chgData name="Zrinka Jurčević" userId="0b24b88d-47f3-4db2-ad81-ac8a28adbcb8" providerId="ADAL" clId="{31B7ACF5-3825-9D49-85AE-665BE5A316E9}" dt="2021-04-13T20:02:21.037" v="2611" actId="20577"/>
          <ac:spMkLst>
            <pc:docMk/>
            <pc:sldMk cId="3754040295" sldId="274"/>
            <ac:spMk id="13" creationId="{AE32F086-5CBF-3B49-961C-86CE52411783}"/>
          </ac:spMkLst>
        </pc:spChg>
        <pc:picChg chg="add del">
          <ac:chgData name="Zrinka Jurčević" userId="0b24b88d-47f3-4db2-ad81-ac8a28adbcb8" providerId="ADAL" clId="{31B7ACF5-3825-9D49-85AE-665BE5A316E9}" dt="2021-04-13T20:00:46.832" v="2492" actId="478"/>
          <ac:picMkLst>
            <pc:docMk/>
            <pc:sldMk cId="3754040295" sldId="274"/>
            <ac:picMk id="7" creationId="{00000000-0000-0000-0000-000000000000}"/>
          </ac:picMkLst>
        </pc:picChg>
        <pc:picChg chg="add del">
          <ac:chgData name="Zrinka Jurčević" userId="0b24b88d-47f3-4db2-ad81-ac8a28adbcb8" providerId="ADAL" clId="{31B7ACF5-3825-9D49-85AE-665BE5A316E9}" dt="2021-04-13T20:00:46.193" v="2491" actId="478"/>
          <ac:picMkLst>
            <pc:docMk/>
            <pc:sldMk cId="3754040295" sldId="274"/>
            <ac:picMk id="10" creationId="{00000000-0000-0000-0000-000000000000}"/>
          </ac:picMkLst>
        </pc:picChg>
        <pc:picChg chg="del">
          <ac:chgData name="Zrinka Jurčević" userId="0b24b88d-47f3-4db2-ad81-ac8a28adbcb8" providerId="ADAL" clId="{31B7ACF5-3825-9D49-85AE-665BE5A316E9}" dt="2021-04-13T20:00:17.262" v="2483" actId="478"/>
          <ac:picMkLst>
            <pc:docMk/>
            <pc:sldMk cId="3754040295" sldId="274"/>
            <ac:picMk id="11" creationId="{2FE72FAF-FE85-1C49-953D-62F022457D94}"/>
          </ac:picMkLst>
        </pc:picChg>
        <pc:picChg chg="add mod">
          <ac:chgData name="Zrinka Jurčević" userId="0b24b88d-47f3-4db2-ad81-ac8a28adbcb8" providerId="ADAL" clId="{31B7ACF5-3825-9D49-85AE-665BE5A316E9}" dt="2021-04-13T20:24:38.031" v="2899"/>
          <ac:picMkLst>
            <pc:docMk/>
            <pc:sldMk cId="3754040295" sldId="274"/>
            <ac:picMk id="2050" creationId="{7C8DF988-1FC7-8F46-A711-8D9DE2FE3D06}"/>
          </ac:picMkLst>
        </pc:picChg>
      </pc:sldChg>
      <pc:sldChg chg="add del">
        <pc:chgData name="Zrinka Jurčević" userId="0b24b88d-47f3-4db2-ad81-ac8a28adbcb8" providerId="ADAL" clId="{31B7ACF5-3825-9D49-85AE-665BE5A316E9}" dt="2021-04-13T19:25:35.262" v="1560" actId="2696"/>
        <pc:sldMkLst>
          <pc:docMk/>
          <pc:sldMk cId="3991876706" sldId="274"/>
        </pc:sldMkLst>
      </pc:sldChg>
      <pc:sldChg chg="addSp delSp modSp add mod ord modShow">
        <pc:chgData name="Zrinka Jurčević" userId="0b24b88d-47f3-4db2-ad81-ac8a28adbcb8" providerId="ADAL" clId="{31B7ACF5-3825-9D49-85AE-665BE5A316E9}" dt="2021-04-13T20:24:51.879" v="2900"/>
        <pc:sldMkLst>
          <pc:docMk/>
          <pc:sldMk cId="4087797644" sldId="275"/>
        </pc:sldMkLst>
        <pc:spChg chg="del">
          <ac:chgData name="Zrinka Jurčević" userId="0b24b88d-47f3-4db2-ad81-ac8a28adbcb8" providerId="ADAL" clId="{31B7ACF5-3825-9D49-85AE-665BE5A316E9}" dt="2021-04-13T20:02:27.817" v="2613" actId="478"/>
          <ac:spMkLst>
            <pc:docMk/>
            <pc:sldMk cId="4087797644" sldId="275"/>
            <ac:spMk id="8" creationId="{2A7E2F6E-0D5F-2F4E-870D-621BA9FC31F2}"/>
          </ac:spMkLst>
        </pc:spChg>
        <pc:picChg chg="del">
          <ac:chgData name="Zrinka Jurčević" userId="0b24b88d-47f3-4db2-ad81-ac8a28adbcb8" providerId="ADAL" clId="{31B7ACF5-3825-9D49-85AE-665BE5A316E9}" dt="2021-04-13T20:03:58.203" v="2618" actId="478"/>
          <ac:picMkLst>
            <pc:docMk/>
            <pc:sldMk cId="4087797644" sldId="275"/>
            <ac:picMk id="5" creationId="{00000000-0000-0000-0000-000000000000}"/>
          </ac:picMkLst>
        </pc:picChg>
        <pc:picChg chg="del">
          <ac:chgData name="Zrinka Jurčević" userId="0b24b88d-47f3-4db2-ad81-ac8a28adbcb8" providerId="ADAL" clId="{31B7ACF5-3825-9D49-85AE-665BE5A316E9}" dt="2021-04-13T20:03:55.858" v="2617" actId="478"/>
          <ac:picMkLst>
            <pc:docMk/>
            <pc:sldMk cId="4087797644" sldId="275"/>
            <ac:picMk id="6" creationId="{00000000-0000-0000-0000-000000000000}"/>
          </ac:picMkLst>
        </pc:picChg>
        <pc:picChg chg="del">
          <ac:chgData name="Zrinka Jurčević" userId="0b24b88d-47f3-4db2-ad81-ac8a28adbcb8" providerId="ADAL" clId="{31B7ACF5-3825-9D49-85AE-665BE5A316E9}" dt="2021-04-13T20:02:25.731" v="2612" actId="478"/>
          <ac:picMkLst>
            <pc:docMk/>
            <pc:sldMk cId="4087797644" sldId="275"/>
            <ac:picMk id="7" creationId="{00000000-0000-0000-0000-000000000000}"/>
          </ac:picMkLst>
        </pc:picChg>
        <pc:picChg chg="del">
          <ac:chgData name="Zrinka Jurčević" userId="0b24b88d-47f3-4db2-ad81-ac8a28adbcb8" providerId="ADAL" clId="{31B7ACF5-3825-9D49-85AE-665BE5A316E9}" dt="2021-04-13T20:02:30.613" v="2614" actId="478"/>
          <ac:picMkLst>
            <pc:docMk/>
            <pc:sldMk cId="4087797644" sldId="275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31B7ACF5-3825-9D49-85AE-665BE5A316E9}" dt="2021-04-13T20:24:51.879" v="2900"/>
          <ac:picMkLst>
            <pc:docMk/>
            <pc:sldMk cId="4087797644" sldId="275"/>
            <ac:picMk id="1026" creationId="{3455854F-A2F8-3549-B7D3-778F012B5AA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Uredite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43748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2495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2192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962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636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593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991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9430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174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6774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484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8644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jpeg"/><Relationship Id="rId5" Type="http://schemas.openxmlformats.org/officeDocument/2006/relationships/slide" Target="slide13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9.png"/><Relationship Id="rId7" Type="http://schemas.openxmlformats.org/officeDocument/2006/relationships/image" Target="../media/image3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hyperlink" Target="https://www.e-sfera.hr/dodatni-digitalni-sadrzaji/d1e00786-8c3b-4d27-b485-0a86fa6d3a15/" TargetMode="External"/><Relationship Id="rId10" Type="http://schemas.openxmlformats.org/officeDocument/2006/relationships/image" Target="../media/image33.png"/><Relationship Id="rId4" Type="http://schemas.openxmlformats.org/officeDocument/2006/relationships/image" Target="../media/image12.png"/><Relationship Id="rId9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9.png"/><Relationship Id="rId7" Type="http://schemas.openxmlformats.org/officeDocument/2006/relationships/image" Target="../media/image1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9.png"/><Relationship Id="rId7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"/>
          <a:stretch/>
        </p:blipFill>
        <p:spPr>
          <a:xfrm>
            <a:off x="-18748" y="0"/>
            <a:ext cx="12210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86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717694" y="1107267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881" y="5358545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2A7E2F6E-0D5F-2F4E-870D-621BA9FC31F2}"/>
              </a:ext>
            </a:extLst>
          </p:cNvPr>
          <p:cNvSpPr txBox="1"/>
          <p:nvPr/>
        </p:nvSpPr>
        <p:spPr>
          <a:xfrm>
            <a:off x="7652875" y="1814261"/>
            <a:ext cx="379649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TOČNO PIŠI I GOVORI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B04596-4F82-034E-BABC-F0C17D47E640}"/>
              </a:ext>
            </a:extLst>
          </p:cNvPr>
          <p:cNvSpPr txBox="1"/>
          <p:nvPr/>
        </p:nvSpPr>
        <p:spPr>
          <a:xfrm>
            <a:off x="2448356" y="433740"/>
            <a:ext cx="768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primjere. Kakav je redoslijed surečenica? Piše li se zarez?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1ABBFD-B0BB-5A46-BDF1-EBA340B8C0EA}"/>
              </a:ext>
            </a:extLst>
          </p:cNvPr>
          <p:cNvSpPr txBox="1"/>
          <p:nvPr/>
        </p:nvSpPr>
        <p:spPr>
          <a:xfrm>
            <a:off x="8111925" y="2631814"/>
            <a:ext cx="28783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PISANJE ZAREZA I REDOSLIJED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9C0CFB2-7882-E240-8A0D-14A86F414DDF}"/>
              </a:ext>
            </a:extLst>
          </p:cNvPr>
          <p:cNvSpPr/>
          <p:nvPr/>
        </p:nvSpPr>
        <p:spPr>
          <a:xfrm>
            <a:off x="815024" y="1703354"/>
            <a:ext cx="6096000" cy="151323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3272">
              <a:spcBef>
                <a:spcPts val="1560"/>
              </a:spcBef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Ljeto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>
                <a:solidFill>
                  <a:srgbClr val="FFC000"/>
                </a:solidFill>
                <a:latin typeface="Arial" panose="020B0604020202020204" pitchFamily="34" charset="0"/>
              </a:rPr>
              <a:t>je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da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toplije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ne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može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 </a:t>
            </a:r>
            <a:endParaRPr lang="en-US" sz="2800" dirty="0">
              <a:solidFill>
                <a:srgbClr val="000000"/>
              </a:solidFill>
            </a:endParaRPr>
          </a:p>
          <a:p>
            <a:pPr marL="13272">
              <a:spcBef>
                <a:spcPts val="496"/>
              </a:spcBef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Dobrota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C000"/>
                </a:solidFill>
                <a:latin typeface="Arial" panose="020B0604020202020204" pitchFamily="34" charset="0"/>
              </a:rPr>
              <a:t>nije</a:t>
            </a:r>
            <a:r>
              <a:rPr lang="en-US" sz="2800" b="1" dirty="0">
                <a:solidFill>
                  <a:srgbClr val="FFC000"/>
                </a:solidFill>
                <a:latin typeface="Arial" panose="020B060402020202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vagom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mjeri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 </a:t>
            </a:r>
            <a:endParaRPr lang="en-US" sz="2800" dirty="0">
              <a:solidFill>
                <a:srgbClr val="000000"/>
              </a:solidFill>
            </a:endParaRPr>
          </a:p>
          <a:p>
            <a:pPr marL="13272">
              <a:spcBef>
                <a:spcPts val="476"/>
              </a:spcBef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Kolači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C000"/>
                </a:solidFill>
                <a:latin typeface="Arial" panose="020B0604020202020204" pitchFamily="34" charset="0"/>
              </a:rPr>
              <a:t>su</a:t>
            </a:r>
            <a:r>
              <a:rPr lang="en-US" sz="2800" b="1" dirty="0">
                <a:solidFill>
                  <a:srgbClr val="FFC000"/>
                </a:solidFill>
                <a:latin typeface="Arial" panose="020B060402020202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da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samo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možeš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poželjeti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11" name="Graphic 10" descr="Arrow: Clockwise curve with solid fill">
            <a:extLst>
              <a:ext uri="{FF2B5EF4-FFF2-40B4-BE49-F238E27FC236}">
                <a16:creationId xmlns:a16="http://schemas.microsoft.com/office/drawing/2014/main" id="{2FE72FAF-FE85-1C49-953D-62F022457D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9486454">
            <a:off x="2121127" y="3116275"/>
            <a:ext cx="1077947" cy="10779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1E02485-BE39-8444-9C0C-D003A3B80698}"/>
              </a:ext>
            </a:extLst>
          </p:cNvPr>
          <p:cNvSpPr txBox="1"/>
          <p:nvPr/>
        </p:nvSpPr>
        <p:spPr>
          <a:xfrm>
            <a:off x="1182624" y="4535424"/>
            <a:ext cx="58015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r</a:t>
            </a:r>
            <a:r>
              <a:rPr lang="en-HR" sz="2800" dirty="0"/>
              <a:t>edoslijed je uobičajen, ne odvajaju se zarezom</a:t>
            </a:r>
          </a:p>
        </p:txBody>
      </p:sp>
    </p:spTree>
    <p:extLst>
      <p:ext uri="{BB962C8B-B14F-4D97-AF65-F5344CB8AC3E}">
        <p14:creationId xmlns:p14="http://schemas.microsoft.com/office/powerpoint/2010/main" val="262211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 uiExpand="1" build="p"/>
      <p:bldP spid="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717694" y="1107267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881" y="5358545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2A7E2F6E-0D5F-2F4E-870D-621BA9FC31F2}"/>
              </a:ext>
            </a:extLst>
          </p:cNvPr>
          <p:cNvSpPr txBox="1"/>
          <p:nvPr/>
        </p:nvSpPr>
        <p:spPr>
          <a:xfrm>
            <a:off x="8655410" y="2264427"/>
            <a:ext cx="1864561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32F086-5CBF-3B49-961C-86CE52411783}"/>
              </a:ext>
            </a:extLst>
          </p:cNvPr>
          <p:cNvSpPr txBox="1"/>
          <p:nvPr/>
        </p:nvSpPr>
        <p:spPr>
          <a:xfrm>
            <a:off x="1157330" y="616839"/>
            <a:ext cx="74980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S pomoću grafičkog organizatora ponovi svoje znanje o predikatnim rečenicama te riješi zadatke.</a:t>
            </a:r>
          </a:p>
        </p:txBody>
      </p:sp>
      <p:pic>
        <p:nvPicPr>
          <p:cNvPr id="2050" name="Picture 2">
            <a:hlinkClick r:id="rId5" action="ppaction://hlinksldjump"/>
            <a:extLst>
              <a:ext uri="{FF2B5EF4-FFF2-40B4-BE49-F238E27FC236}">
                <a16:creationId xmlns:a16="http://schemas.microsoft.com/office/drawing/2014/main" id="{7C8DF988-1FC7-8F46-A711-8D9DE2FE3D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189" y="2012870"/>
            <a:ext cx="5071798" cy="369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4040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306384" y="1394994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1820" y="517131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D9DEA48B-E4D8-964A-947E-16143522C4DA}"/>
              </a:ext>
            </a:extLst>
          </p:cNvPr>
          <p:cNvSpPr txBox="1"/>
          <p:nvPr/>
        </p:nvSpPr>
        <p:spPr>
          <a:xfrm>
            <a:off x="8859009" y="2702147"/>
            <a:ext cx="2634745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UVJEŽBAVANJE</a:t>
            </a:r>
          </a:p>
        </p:txBody>
      </p:sp>
      <p:pic>
        <p:nvPicPr>
          <p:cNvPr id="3" name="Graphic 2" descr="Badge Tick1 with solid fill">
            <a:extLst>
              <a:ext uri="{FF2B5EF4-FFF2-40B4-BE49-F238E27FC236}">
                <a16:creationId xmlns:a16="http://schemas.microsoft.com/office/drawing/2014/main" id="{03EB35E2-DEDC-8642-B153-7EBB3FCBCD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9613" y="1053407"/>
            <a:ext cx="553951" cy="5539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940133D-C9A8-DA45-9906-8C8DA7F4462E}"/>
              </a:ext>
            </a:extLst>
          </p:cNvPr>
          <p:cNvSpPr txBox="1"/>
          <p:nvPr/>
        </p:nvSpPr>
        <p:spPr>
          <a:xfrm>
            <a:off x="907678" y="689299"/>
            <a:ext cx="650283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      Podcrtaj predikat </a:t>
            </a:r>
            <a:r>
              <a:rPr lang="en-US" sz="2800" dirty="0"/>
              <a:t>i</a:t>
            </a:r>
            <a:r>
              <a:rPr lang="en-HR" sz="2800" dirty="0"/>
              <a:t> odredi vrstu.</a:t>
            </a:r>
          </a:p>
          <a:p>
            <a:endParaRPr lang="en-HR" sz="2800" dirty="0"/>
          </a:p>
          <a:p>
            <a:r>
              <a:rPr lang="en-HR" sz="2800" dirty="0"/>
              <a:t>Poštenje je najvažnije.      </a:t>
            </a:r>
            <a:r>
              <a:rPr lang="en-HR" sz="2800" dirty="0">
                <a:solidFill>
                  <a:srgbClr val="069C4B"/>
                </a:solidFill>
              </a:rPr>
              <a:t>______________</a:t>
            </a:r>
          </a:p>
          <a:p>
            <a:r>
              <a:rPr lang="en-HR" sz="2800" dirty="0"/>
              <a:t>Mogao sam ga pozvati.     </a:t>
            </a:r>
            <a:r>
              <a:rPr lang="en-HR" sz="2800" dirty="0">
                <a:solidFill>
                  <a:srgbClr val="069C4B"/>
                </a:solidFill>
              </a:rPr>
              <a:t>______________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FD44DED-F1FD-E048-AE0A-6387E7CF70E7}"/>
              </a:ext>
            </a:extLst>
          </p:cNvPr>
          <p:cNvCxnSpPr/>
          <p:nvPr/>
        </p:nvCxnSpPr>
        <p:spPr>
          <a:xfrm>
            <a:off x="2342531" y="1964626"/>
            <a:ext cx="1816563" cy="0"/>
          </a:xfrm>
          <a:prstGeom prst="line">
            <a:avLst/>
          </a:prstGeom>
          <a:ln w="28575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A1E4046-92BF-A847-B2DE-51A57CB2DA4F}"/>
              </a:ext>
            </a:extLst>
          </p:cNvPr>
          <p:cNvCxnSpPr>
            <a:cxnSpLocks/>
          </p:cNvCxnSpPr>
          <p:nvPr/>
        </p:nvCxnSpPr>
        <p:spPr>
          <a:xfrm>
            <a:off x="907678" y="2406325"/>
            <a:ext cx="1811138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3BBAA1F-E25A-4D43-8033-C3376245577A}"/>
              </a:ext>
            </a:extLst>
          </p:cNvPr>
          <p:cNvCxnSpPr>
            <a:cxnSpLocks/>
          </p:cNvCxnSpPr>
          <p:nvPr/>
        </p:nvCxnSpPr>
        <p:spPr>
          <a:xfrm>
            <a:off x="3144807" y="2440377"/>
            <a:ext cx="1188720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Graphic 15" descr="Badge Tick1 with solid fill">
            <a:extLst>
              <a:ext uri="{FF2B5EF4-FFF2-40B4-BE49-F238E27FC236}">
                <a16:creationId xmlns:a16="http://schemas.microsoft.com/office/drawing/2014/main" id="{D65B5F73-192A-8943-A853-116C654B37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4295" y="2717558"/>
            <a:ext cx="553951" cy="55395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CA43A05-E133-FF41-B8F8-6CDC716B1DF8}"/>
              </a:ext>
            </a:extLst>
          </p:cNvPr>
          <p:cNvSpPr txBox="1"/>
          <p:nvPr/>
        </p:nvSpPr>
        <p:spPr>
          <a:xfrm>
            <a:off x="698246" y="2736502"/>
            <a:ext cx="771423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Preoblikuj jednostavnu u zavisnosloženu predikatnu rečenicu te složenu u jednostavnu.</a:t>
            </a:r>
          </a:p>
          <a:p>
            <a:r>
              <a:rPr lang="en-HR" sz="2800" dirty="0"/>
              <a:t>          a)   Koncert je očekivano dobar.</a:t>
            </a:r>
          </a:p>
          <a:p>
            <a:endParaRPr lang="en-HR" sz="2800" dirty="0"/>
          </a:p>
          <a:p>
            <a:endParaRPr lang="en-HR" sz="2800" dirty="0"/>
          </a:p>
          <a:p>
            <a:r>
              <a:rPr lang="en-HR" sz="2800" dirty="0"/>
              <a:t>         b)    Predstava je da ostaneš bez daha.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C6DFC27-87A7-EB4B-A444-BEBFC921A522}"/>
              </a:ext>
            </a:extLst>
          </p:cNvPr>
          <p:cNvCxnSpPr/>
          <p:nvPr/>
        </p:nvCxnSpPr>
        <p:spPr>
          <a:xfrm>
            <a:off x="1178937" y="4642578"/>
            <a:ext cx="5960313" cy="0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4BB9CEA-A29C-FA4D-9836-5102810D1D9D}"/>
              </a:ext>
            </a:extLst>
          </p:cNvPr>
          <p:cNvSpPr txBox="1"/>
          <p:nvPr/>
        </p:nvSpPr>
        <p:spPr>
          <a:xfrm>
            <a:off x="1536192" y="4121497"/>
            <a:ext cx="5315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FFC000"/>
                </a:solidFill>
              </a:rPr>
              <a:t>Koncert je kakav smo očekivali.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936EC59-382C-AB4B-8CB3-6B4B538CB1C7}"/>
              </a:ext>
            </a:extLst>
          </p:cNvPr>
          <p:cNvCxnSpPr/>
          <p:nvPr/>
        </p:nvCxnSpPr>
        <p:spPr>
          <a:xfrm>
            <a:off x="1213891" y="5875806"/>
            <a:ext cx="5960313" cy="0"/>
          </a:xfrm>
          <a:prstGeom prst="line">
            <a:avLst/>
          </a:prstGeom>
          <a:ln w="28575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FA5916A-3E5A-2C4B-B347-51A3BC0D353C}"/>
              </a:ext>
            </a:extLst>
          </p:cNvPr>
          <p:cNvSpPr txBox="1"/>
          <p:nvPr/>
        </p:nvSpPr>
        <p:spPr>
          <a:xfrm>
            <a:off x="1536192" y="5377897"/>
            <a:ext cx="5535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>
                <a:solidFill>
                  <a:srgbClr val="FFC000"/>
                </a:solidFill>
              </a:rPr>
              <a:t>Predstava je izvrsna.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95605D4-BC3D-5042-A39E-86944B8C2808}"/>
              </a:ext>
            </a:extLst>
          </p:cNvPr>
          <p:cNvSpPr txBox="1"/>
          <p:nvPr/>
        </p:nvSpPr>
        <p:spPr>
          <a:xfrm>
            <a:off x="4756371" y="1897473"/>
            <a:ext cx="23828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>
                <a:solidFill>
                  <a:srgbClr val="FFC000"/>
                </a:solidFill>
              </a:rPr>
              <a:t>glagolski </a:t>
            </a:r>
            <a:r>
              <a:rPr lang="en-HR" sz="2800" dirty="0">
                <a:solidFill>
                  <a:srgbClr val="FFC000"/>
                </a:solidFill>
              </a:rPr>
              <a:t>P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CA885B0-0742-C24F-A8BD-C3EA390FF623}"/>
              </a:ext>
            </a:extLst>
          </p:cNvPr>
          <p:cNvSpPr txBox="1"/>
          <p:nvPr/>
        </p:nvSpPr>
        <p:spPr>
          <a:xfrm>
            <a:off x="4791325" y="1422330"/>
            <a:ext cx="23828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C000"/>
                </a:solidFill>
              </a:rPr>
              <a:t>i</a:t>
            </a:r>
            <a:r>
              <a:rPr lang="en-HR" sz="2800" dirty="0">
                <a:solidFill>
                  <a:srgbClr val="FFC000"/>
                </a:solidFill>
              </a:rPr>
              <a:t>menski P</a:t>
            </a:r>
          </a:p>
        </p:txBody>
      </p:sp>
    </p:spTree>
    <p:extLst>
      <p:ext uri="{BB962C8B-B14F-4D97-AF65-F5344CB8AC3E}">
        <p14:creationId xmlns:p14="http://schemas.microsoft.com/office/powerpoint/2010/main" val="13796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rId2" action="ppaction://hlinksldjump"/>
            <a:extLst>
              <a:ext uri="{FF2B5EF4-FFF2-40B4-BE49-F238E27FC236}">
                <a16:creationId xmlns:a16="http://schemas.microsoft.com/office/drawing/2014/main" id="{3455854F-A2F8-3549-B7D3-778F012B5A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16" y="102738"/>
            <a:ext cx="11408898" cy="6652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77976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022368" y="1223655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555" y="5436646"/>
            <a:ext cx="1864561" cy="704488"/>
          </a:xfrm>
          <a:prstGeom prst="rect">
            <a:avLst/>
          </a:prstGeom>
        </p:spPr>
      </p:pic>
      <p:pic>
        <p:nvPicPr>
          <p:cNvPr id="8" name="Google Shape;299;p24">
            <a:hlinkClick r:id="rId5"/>
            <a:extLst>
              <a:ext uri="{FF2B5EF4-FFF2-40B4-BE49-F238E27FC236}">
                <a16:creationId xmlns:a16="http://schemas.microsoft.com/office/drawing/2014/main" id="{55E966A6-59EB-634D-A08B-DA6BC33DB7A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24066" r="27775" b="26702"/>
          <a:stretch/>
        </p:blipFill>
        <p:spPr>
          <a:xfrm>
            <a:off x="7623293" y="2560050"/>
            <a:ext cx="2631877" cy="10736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B4513833-C872-D94A-A9E3-25DD112A2A55}"/>
              </a:ext>
            </a:extLst>
          </p:cNvPr>
          <p:cNvSpPr txBox="1"/>
          <p:nvPr/>
        </p:nvSpPr>
        <p:spPr>
          <a:xfrm>
            <a:off x="8063785" y="185888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70EE10-B362-A14C-AE93-E86DEFEAC4A8}"/>
              </a:ext>
            </a:extLst>
          </p:cNvPr>
          <p:cNvSpPr txBox="1"/>
          <p:nvPr/>
        </p:nvSpPr>
        <p:spPr>
          <a:xfrm>
            <a:off x="1813426" y="1111676"/>
            <a:ext cx="17610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Pročitaj tekst o vitezovima te složi predikatne rečenice.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5905C0-F770-8743-800C-2A4EBBCC43B6}"/>
              </a:ext>
            </a:extLst>
          </p:cNvPr>
          <p:cNvSpPr txBox="1"/>
          <p:nvPr/>
        </p:nvSpPr>
        <p:spPr>
          <a:xfrm>
            <a:off x="1813426" y="2591002"/>
            <a:ext cx="16003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Poslušaj audiosažetke </a:t>
            </a:r>
            <a:r>
              <a:rPr lang="en-US" dirty="0"/>
              <a:t>i</a:t>
            </a:r>
            <a:r>
              <a:rPr lang="en-HR" dirty="0"/>
              <a:t> ponovi najvažnije.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989CAA-8CC2-9A4C-B30A-1DC11ABEA078}"/>
              </a:ext>
            </a:extLst>
          </p:cNvPr>
          <p:cNvSpPr txBox="1"/>
          <p:nvPr/>
        </p:nvSpPr>
        <p:spPr>
          <a:xfrm>
            <a:off x="1813425" y="3979587"/>
            <a:ext cx="17610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Samostalno oblikuj predikatne rečenice.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09AAE9-2399-7745-9D0A-8E82BCEFFDDF}"/>
              </a:ext>
            </a:extLst>
          </p:cNvPr>
          <p:cNvSpPr txBox="1"/>
          <p:nvPr/>
        </p:nvSpPr>
        <p:spPr>
          <a:xfrm>
            <a:off x="4690386" y="1094535"/>
            <a:ext cx="157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Provjeri svoje znanje rješavajući kvizove.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F3E74C-E791-C640-96B5-ECF5952B3CDB}"/>
              </a:ext>
            </a:extLst>
          </p:cNvPr>
          <p:cNvSpPr txBox="1"/>
          <p:nvPr/>
        </p:nvSpPr>
        <p:spPr>
          <a:xfrm>
            <a:off x="4753515" y="2408807"/>
            <a:ext cx="15727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Vrednuj svoje znanje s pomoću Wizer.me listića.</a:t>
            </a:r>
          </a:p>
        </p:txBody>
      </p:sp>
      <p:pic>
        <p:nvPicPr>
          <p:cNvPr id="18" name="Picture 17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860A2F00-B289-CD4E-BD85-F0AF3ECDFA5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28" y="1104505"/>
            <a:ext cx="992337" cy="128019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" name="Picture 19" descr="Icon&#10;&#10;Description automatically generated with low confidence">
            <a:extLst>
              <a:ext uri="{FF2B5EF4-FFF2-40B4-BE49-F238E27FC236}">
                <a16:creationId xmlns:a16="http://schemas.microsoft.com/office/drawing/2014/main" id="{6DA335A6-4D63-4345-9414-3FC6788AA4A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28" y="2551070"/>
            <a:ext cx="992337" cy="1237423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2D1CC504-2B93-A141-B453-28D75980186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59" y="3922596"/>
            <a:ext cx="994404" cy="1282857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4" name="Picture 23" descr="Icon&#10;&#10;Description automatically generated">
            <a:extLst>
              <a:ext uri="{FF2B5EF4-FFF2-40B4-BE49-F238E27FC236}">
                <a16:creationId xmlns:a16="http://schemas.microsoft.com/office/drawing/2014/main" id="{E5B4AC1F-C700-0F46-8673-FEFA1FE6657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582" y="1110943"/>
            <a:ext cx="1006036" cy="1297864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6" name="Picture 25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EC56DA5B-2103-BA44-93FF-BB1B8C65051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583" y="2511992"/>
            <a:ext cx="1006035" cy="1297863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2283979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Sponsor — UIC Summer Institute on Sustainability and Energ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3" r="16995" b="-1"/>
          <a:stretch/>
        </p:blipFill>
        <p:spPr bwMode="auto">
          <a:xfrm>
            <a:off x="6103088" y="0"/>
            <a:ext cx="6088912" cy="587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2666193" y="-2659105"/>
            <a:ext cx="6873789" cy="12192000"/>
          </a:xfrm>
          <a:prstGeom prst="rect">
            <a:avLst/>
          </a:prstGeom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22" y="3318560"/>
            <a:ext cx="2736906" cy="270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Orange Circle Logo - Free image on Pixabay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918" y="4444039"/>
            <a:ext cx="750775" cy="74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niOkvir 12"/>
          <p:cNvSpPr txBox="1"/>
          <p:nvPr/>
        </p:nvSpPr>
        <p:spPr>
          <a:xfrm>
            <a:off x="8278019" y="3313393"/>
            <a:ext cx="2913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udžbenik hrvatskoga jezika u osmome razredu osnovne škole</a:t>
            </a:r>
          </a:p>
        </p:txBody>
      </p:sp>
      <p:pic>
        <p:nvPicPr>
          <p:cNvPr id="14" name="Picture 8" descr="e-sfera.hr ‐ platforma udžbenika Školske knjige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4" b="28909"/>
          <a:stretch/>
        </p:blipFill>
        <p:spPr bwMode="auto">
          <a:xfrm>
            <a:off x="8569119" y="5568994"/>
            <a:ext cx="2489706" cy="53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lika 14"/>
          <p:cNvPicPr>
            <a:picLocks noChangeAspect="1"/>
          </p:cNvPicPr>
          <p:nvPr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124" y="2587714"/>
            <a:ext cx="2088115" cy="788954"/>
          </a:xfrm>
          <a:prstGeom prst="rect">
            <a:avLst/>
          </a:prstGeom>
        </p:spPr>
      </p:pic>
      <p:pic>
        <p:nvPicPr>
          <p:cNvPr id="1026" name="Picture 2" descr="Cuadrilla Images, Stock Photos &amp; Vectors | Shutterstoc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953" y="835842"/>
            <a:ext cx="4764604" cy="342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0131">
            <a:off x="2412738" y="645836"/>
            <a:ext cx="3606334" cy="356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502" y="3898168"/>
            <a:ext cx="1105121" cy="109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kstniOkvir 15"/>
          <p:cNvSpPr txBox="1"/>
          <p:nvPr/>
        </p:nvSpPr>
        <p:spPr>
          <a:xfrm>
            <a:off x="8324460" y="1024545"/>
            <a:ext cx="31555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Predikatna rečenica</a:t>
            </a:r>
          </a:p>
        </p:txBody>
      </p:sp>
    </p:spTree>
    <p:extLst>
      <p:ext uri="{BB962C8B-B14F-4D97-AF65-F5344CB8AC3E}">
        <p14:creationId xmlns:p14="http://schemas.microsoft.com/office/powerpoint/2010/main" val="2961379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622198" y="1380618"/>
            <a:ext cx="4291221" cy="4238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491" y="5317180"/>
            <a:ext cx="1864561" cy="704488"/>
          </a:xfrm>
          <a:prstGeom prst="rect">
            <a:avLst/>
          </a:prstGeom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58B5B528-7EC9-D347-9C3A-C92F416B13F6}"/>
              </a:ext>
            </a:extLst>
          </p:cNvPr>
          <p:cNvSpPr txBox="1"/>
          <p:nvPr/>
        </p:nvSpPr>
        <p:spPr>
          <a:xfrm>
            <a:off x="8892363" y="1721480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POVEŽI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B158C2F-6B1A-F945-901F-06CE9A9ED626}"/>
              </a:ext>
            </a:extLst>
          </p:cNvPr>
          <p:cNvSpPr/>
          <p:nvPr/>
        </p:nvSpPr>
        <p:spPr>
          <a:xfrm>
            <a:off x="8243808" y="2386504"/>
            <a:ext cx="3048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predikat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vrste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predikata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Čime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izriču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glagolski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i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imenski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 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predikat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  </a:t>
            </a:r>
            <a:endParaRPr lang="en-HR" sz="2800" dirty="0"/>
          </a:p>
        </p:txBody>
      </p:sp>
      <p:pic>
        <p:nvPicPr>
          <p:cNvPr id="4" name="Picture 3" descr="Timeline&#10;&#10;Description automatically generated">
            <a:extLst>
              <a:ext uri="{FF2B5EF4-FFF2-40B4-BE49-F238E27FC236}">
                <a16:creationId xmlns:a16="http://schemas.microsoft.com/office/drawing/2014/main" id="{A7C43A27-0714-534B-8D22-F4F2B7118F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40384">
            <a:off x="1383114" y="498962"/>
            <a:ext cx="4062657" cy="5738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095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ADBCE844-2EE1-F64D-AFB5-3A87C9DE29A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54"/>
          <a:stretch/>
        </p:blipFill>
        <p:spPr>
          <a:xfrm>
            <a:off x="194581" y="928434"/>
            <a:ext cx="7541919" cy="3488334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631477" y="962604"/>
            <a:ext cx="4161233" cy="4109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047" y="555685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3F51D632-0C3B-034C-9EDF-36E4DB0D22CB}"/>
              </a:ext>
            </a:extLst>
          </p:cNvPr>
          <p:cNvSpPr txBox="1"/>
          <p:nvPr/>
        </p:nvSpPr>
        <p:spPr>
          <a:xfrm>
            <a:off x="8628397" y="1035698"/>
            <a:ext cx="235695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PRIPREMI SE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9B7B0E9-6165-D945-8461-0BFE04E04667}"/>
              </a:ext>
            </a:extLst>
          </p:cNvPr>
          <p:cNvSpPr/>
          <p:nvPr/>
        </p:nvSpPr>
        <p:spPr>
          <a:xfrm>
            <a:off x="8121619" y="2024138"/>
            <a:ext cx="31809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Prepiši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bilježnicu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pokušaj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istaknuti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dio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zamijeniti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jednom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FFA4F2-82AA-E248-A1B8-AD1F84F21CA6}"/>
              </a:ext>
            </a:extLst>
          </p:cNvPr>
          <p:cNvSpPr txBox="1"/>
          <p:nvPr/>
        </p:nvSpPr>
        <p:spPr>
          <a:xfrm>
            <a:off x="597408" y="4781486"/>
            <a:ext cx="2462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Ja sam </a:t>
            </a:r>
            <a:r>
              <a:rPr lang="en-HR" sz="2800" dirty="0">
                <a:solidFill>
                  <a:srgbClr val="FF0000"/>
                </a:solidFill>
              </a:rPr>
              <a:t>odlično.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7F94A0-7D6E-1F46-AB0D-CA5B51332A2A}"/>
              </a:ext>
            </a:extLst>
          </p:cNvPr>
          <p:cNvSpPr txBox="1"/>
          <p:nvPr/>
        </p:nvSpPr>
        <p:spPr>
          <a:xfrm>
            <a:off x="4234484" y="4805697"/>
            <a:ext cx="4108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Ručak je </a:t>
            </a:r>
            <a:r>
              <a:rPr lang="en-HR" sz="2800" dirty="0">
                <a:solidFill>
                  <a:srgbClr val="FF0000"/>
                </a:solidFill>
              </a:rPr>
              <a:t>ukusan</a:t>
            </a:r>
            <a:r>
              <a:rPr lang="en-HR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6032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4" y="126979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284" y="5317180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72396" y="151541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9AC8AA-3102-874A-96BE-AA1033AD0A29}"/>
              </a:ext>
            </a:extLst>
          </p:cNvPr>
          <p:cNvSpPr txBox="1"/>
          <p:nvPr/>
        </p:nvSpPr>
        <p:spPr>
          <a:xfrm>
            <a:off x="8848083" y="2391593"/>
            <a:ext cx="1750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PREDIKAT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97E275-2B54-D04E-B3A6-A744587C4676}"/>
              </a:ext>
            </a:extLst>
          </p:cNvPr>
          <p:cNvSpPr txBox="1"/>
          <p:nvPr/>
        </p:nvSpPr>
        <p:spPr>
          <a:xfrm>
            <a:off x="8660261" y="2863035"/>
            <a:ext cx="18752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- </a:t>
            </a:r>
            <a:r>
              <a:rPr lang="en-US" sz="2800" dirty="0"/>
              <a:t>g</a:t>
            </a:r>
            <a:r>
              <a:rPr lang="en-HR" sz="2800" dirty="0"/>
              <a:t>lagolski </a:t>
            </a:r>
            <a:r>
              <a:rPr lang="en-US" sz="2800" dirty="0"/>
              <a:t>i</a:t>
            </a:r>
            <a:r>
              <a:rPr lang="en-HR" sz="2800" dirty="0"/>
              <a:t> imenski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772177-108F-6D44-99DF-96912D962777}"/>
              </a:ext>
            </a:extLst>
          </p:cNvPr>
          <p:cNvSpPr txBox="1"/>
          <p:nvPr/>
        </p:nvSpPr>
        <p:spPr>
          <a:xfrm>
            <a:off x="1962912" y="634743"/>
            <a:ext cx="7315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predikate u sljedećim rečenicama. Koje vrste predikata razlikujemo?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541D93F-B778-374A-BE3B-6997A389A5DB}"/>
              </a:ext>
            </a:extLst>
          </p:cNvPr>
          <p:cNvSpPr/>
          <p:nvPr/>
        </p:nvSpPr>
        <p:spPr>
          <a:xfrm>
            <a:off x="154958" y="1710265"/>
            <a:ext cx="74282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/>
              <a:t>Ako</a:t>
            </a:r>
            <a:r>
              <a:rPr lang="en-US" sz="2800" dirty="0"/>
              <a:t> </a:t>
            </a:r>
            <a:r>
              <a:rPr lang="en-US" sz="2800" dirty="0" err="1">
                <a:solidFill>
                  <a:srgbClr val="C00000"/>
                </a:solidFill>
              </a:rPr>
              <a:t>si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err="1">
                <a:solidFill>
                  <a:srgbClr val="C00000"/>
                </a:solidFill>
              </a:rPr>
              <a:t>napisao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err="1"/>
              <a:t>zadaću</a:t>
            </a:r>
            <a:r>
              <a:rPr lang="en-US" sz="2800" dirty="0"/>
              <a:t>, </a:t>
            </a:r>
            <a:r>
              <a:rPr lang="en-US" sz="2800" dirty="0" err="1">
                <a:solidFill>
                  <a:srgbClr val="C00000"/>
                </a:solidFill>
              </a:rPr>
              <a:t>mogli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err="1">
                <a:solidFill>
                  <a:srgbClr val="C00000"/>
                </a:solidFill>
              </a:rPr>
              <a:t>bismo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err="1"/>
              <a:t>biciklima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err="1">
                <a:solidFill>
                  <a:srgbClr val="C00000"/>
                </a:solidFill>
              </a:rPr>
              <a:t>otići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/>
              <a:t>do </a:t>
            </a:r>
            <a:r>
              <a:rPr lang="en-US" sz="2800" dirty="0" err="1"/>
              <a:t>Jaruna</a:t>
            </a:r>
            <a:r>
              <a:rPr lang="en-US" sz="2800" dirty="0"/>
              <a:t>.</a:t>
            </a:r>
            <a:endParaRPr lang="en-HR" sz="28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22B56BB-A3E0-BA40-B279-15FFA04C5CC4}"/>
              </a:ext>
            </a:extLst>
          </p:cNvPr>
          <p:cNvSpPr/>
          <p:nvPr/>
        </p:nvSpPr>
        <p:spPr>
          <a:xfrm>
            <a:off x="154958" y="3803160"/>
            <a:ext cx="23308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Ivan </a:t>
            </a:r>
            <a:r>
              <a:rPr lang="en-US" sz="2800" dirty="0">
                <a:solidFill>
                  <a:srgbClr val="0070C0"/>
                </a:solidFill>
              </a:rPr>
              <a:t>je </a:t>
            </a:r>
            <a:r>
              <a:rPr lang="en-US" sz="2800" dirty="0" err="1">
                <a:solidFill>
                  <a:srgbClr val="0070C0"/>
                </a:solidFill>
              </a:rPr>
              <a:t>dječak</a:t>
            </a:r>
            <a:r>
              <a:rPr lang="en-US" sz="2800" dirty="0"/>
              <a:t>. </a:t>
            </a:r>
            <a:endParaRPr lang="en-HR" sz="2800" dirty="0"/>
          </a:p>
        </p:txBody>
      </p:sp>
      <p:pic>
        <p:nvPicPr>
          <p:cNvPr id="23" name="Graphic 22" descr="Arrow: Slight curve with solid fill">
            <a:extLst>
              <a:ext uri="{FF2B5EF4-FFF2-40B4-BE49-F238E27FC236}">
                <a16:creationId xmlns:a16="http://schemas.microsoft.com/office/drawing/2014/main" id="{06FAC1F5-C7BC-E64B-B55B-1CA483ACE6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473233">
            <a:off x="2607452" y="2427094"/>
            <a:ext cx="1077536" cy="81486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24DD955-2623-6C45-A1B9-4FA2D9CDF8B7}"/>
              </a:ext>
            </a:extLst>
          </p:cNvPr>
          <p:cNvSpPr txBox="1"/>
          <p:nvPr/>
        </p:nvSpPr>
        <p:spPr>
          <a:xfrm>
            <a:off x="3940356" y="2645279"/>
            <a:ext cx="35028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g</a:t>
            </a:r>
            <a:r>
              <a:rPr lang="en-HR" sz="2800" b="1" dirty="0">
                <a:solidFill>
                  <a:srgbClr val="C00000"/>
                </a:solidFill>
              </a:rPr>
              <a:t>lagolski predikat </a:t>
            </a:r>
            <a:r>
              <a:rPr lang="en-HR" sz="2800" dirty="0"/>
              <a:t>– </a:t>
            </a:r>
          </a:p>
          <a:p>
            <a:r>
              <a:rPr lang="en-HR" sz="2800" dirty="0"/>
              <a:t>jednostavan </a:t>
            </a:r>
            <a:r>
              <a:rPr lang="en-US" sz="2800" dirty="0" err="1"/>
              <a:t>i</a:t>
            </a:r>
            <a:r>
              <a:rPr lang="en-HR" sz="2800" dirty="0"/>
              <a:t> složen</a:t>
            </a:r>
          </a:p>
        </p:txBody>
      </p:sp>
      <p:pic>
        <p:nvPicPr>
          <p:cNvPr id="25" name="Graphic 24" descr="Arrow: Slight curve with solid fill">
            <a:extLst>
              <a:ext uri="{FF2B5EF4-FFF2-40B4-BE49-F238E27FC236}">
                <a16:creationId xmlns:a16="http://schemas.microsoft.com/office/drawing/2014/main" id="{F8E64297-8079-5F4C-B411-EB1E0FA83A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473233">
            <a:off x="2264257" y="4335851"/>
            <a:ext cx="1077536" cy="814866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5F840CE-02A5-4C40-86C6-819457AFD3AC}"/>
              </a:ext>
            </a:extLst>
          </p:cNvPr>
          <p:cNvSpPr txBox="1"/>
          <p:nvPr/>
        </p:nvSpPr>
        <p:spPr>
          <a:xfrm>
            <a:off x="3601109" y="4517644"/>
            <a:ext cx="38782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9DD8"/>
                </a:solidFill>
              </a:rPr>
              <a:t>i</a:t>
            </a:r>
            <a:r>
              <a:rPr lang="en-HR" sz="2800" b="1" dirty="0">
                <a:solidFill>
                  <a:srgbClr val="009DD8"/>
                </a:solidFill>
              </a:rPr>
              <a:t>menski predikat </a:t>
            </a:r>
            <a:r>
              <a:rPr lang="en-HR" sz="2800" dirty="0"/>
              <a:t>– pomoćni glagol </a:t>
            </a:r>
            <a:r>
              <a:rPr lang="en-US" sz="2800" dirty="0"/>
              <a:t>i</a:t>
            </a:r>
            <a:r>
              <a:rPr lang="en-HR" sz="2800" dirty="0"/>
              <a:t> imenska riječ</a:t>
            </a:r>
          </a:p>
        </p:txBody>
      </p:sp>
    </p:spTree>
    <p:extLst>
      <p:ext uri="{BB962C8B-B14F-4D97-AF65-F5344CB8AC3E}">
        <p14:creationId xmlns:p14="http://schemas.microsoft.com/office/powerpoint/2010/main" val="288578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  <p:bldP spid="9" grpId="0"/>
      <p:bldP spid="11" grpId="0"/>
      <p:bldP spid="24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3" y="177080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4" y="126979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281" y="523004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72396" y="151541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D6BB99-A613-7840-995C-E5DC7BB03E2B}"/>
              </a:ext>
            </a:extLst>
          </p:cNvPr>
          <p:cNvSpPr txBox="1"/>
          <p:nvPr/>
        </p:nvSpPr>
        <p:spPr>
          <a:xfrm>
            <a:off x="8863561" y="2457837"/>
            <a:ext cx="18597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IMENSKI PREDIKAT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369898-51AA-7743-BD64-246B6F272A91}"/>
              </a:ext>
            </a:extLst>
          </p:cNvPr>
          <p:cNvSpPr txBox="1"/>
          <p:nvPr/>
        </p:nvSpPr>
        <p:spPr>
          <a:xfrm>
            <a:off x="414121" y="813991"/>
            <a:ext cx="79988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primjere </a:t>
            </a:r>
            <a:r>
              <a:rPr lang="en-US" sz="2800" dirty="0"/>
              <a:t>i</a:t>
            </a:r>
            <a:r>
              <a:rPr lang="en-HR" sz="2800" dirty="0"/>
              <a:t> ponovi od čega se sastoji imenski predikat.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B3B08B-7C01-F042-9F46-25136F0D1CE6}"/>
              </a:ext>
            </a:extLst>
          </p:cNvPr>
          <p:cNvSpPr txBox="1"/>
          <p:nvPr/>
        </p:nvSpPr>
        <p:spPr>
          <a:xfrm>
            <a:off x="2188939" y="1515416"/>
            <a:ext cx="5159584" cy="2610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HR" sz="2800" dirty="0"/>
              <a:t>Dječak </a:t>
            </a:r>
            <a:r>
              <a:rPr lang="en-HR" sz="2800" dirty="0">
                <a:solidFill>
                  <a:srgbClr val="FF0000"/>
                </a:solidFill>
              </a:rPr>
              <a:t>je</a:t>
            </a:r>
            <a:r>
              <a:rPr lang="en-HR" sz="2800" dirty="0"/>
              <a:t> </a:t>
            </a:r>
            <a:r>
              <a:rPr lang="en-HR" sz="2800" dirty="0">
                <a:solidFill>
                  <a:srgbClr val="0070C0"/>
                </a:solidFill>
              </a:rPr>
              <a:t>košarkaš.</a:t>
            </a:r>
          </a:p>
          <a:p>
            <a:pPr>
              <a:lnSpc>
                <a:spcPct val="150000"/>
              </a:lnSpc>
            </a:pPr>
            <a:r>
              <a:rPr lang="en-HR" sz="2800" dirty="0"/>
              <a:t>Ti </a:t>
            </a:r>
            <a:r>
              <a:rPr lang="en-HR" sz="2800" dirty="0">
                <a:solidFill>
                  <a:srgbClr val="FF0000"/>
                </a:solidFill>
              </a:rPr>
              <a:t>si</a:t>
            </a:r>
            <a:r>
              <a:rPr lang="en-HR" sz="2800" dirty="0"/>
              <a:t> </a:t>
            </a:r>
            <a:r>
              <a:rPr lang="en-HR" sz="2800" dirty="0">
                <a:solidFill>
                  <a:srgbClr val="0070C0"/>
                </a:solidFill>
              </a:rPr>
              <a:t>spretan.</a:t>
            </a:r>
          </a:p>
          <a:p>
            <a:pPr>
              <a:lnSpc>
                <a:spcPct val="150000"/>
              </a:lnSpc>
            </a:pPr>
            <a:r>
              <a:rPr lang="en-HR" sz="2800" dirty="0"/>
              <a:t>Ivan </a:t>
            </a:r>
            <a:r>
              <a:rPr lang="en-HR" sz="2800" dirty="0">
                <a:solidFill>
                  <a:srgbClr val="FF0000"/>
                </a:solidFill>
              </a:rPr>
              <a:t>je</a:t>
            </a:r>
            <a:r>
              <a:rPr lang="en-HR" sz="2800" dirty="0"/>
              <a:t> </a:t>
            </a:r>
            <a:r>
              <a:rPr lang="en-HR" sz="2800" dirty="0">
                <a:solidFill>
                  <a:srgbClr val="0070C0"/>
                </a:solidFill>
              </a:rPr>
              <a:t>naš.</a:t>
            </a:r>
          </a:p>
          <a:p>
            <a:pPr>
              <a:lnSpc>
                <a:spcPct val="150000"/>
              </a:lnSpc>
            </a:pPr>
            <a:r>
              <a:rPr lang="en-HR" sz="2800" dirty="0"/>
              <a:t>Mi </a:t>
            </a:r>
            <a:r>
              <a:rPr lang="en-HR" sz="2800" dirty="0">
                <a:solidFill>
                  <a:srgbClr val="FF0000"/>
                </a:solidFill>
              </a:rPr>
              <a:t>smo</a:t>
            </a:r>
            <a:r>
              <a:rPr lang="en-HR" sz="2800" dirty="0"/>
              <a:t> </a:t>
            </a:r>
            <a:r>
              <a:rPr lang="en-HR" sz="2800" dirty="0">
                <a:solidFill>
                  <a:srgbClr val="0070C0"/>
                </a:solidFill>
              </a:rPr>
              <a:t>prvi.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EFBEF73-976A-ED43-8161-30604F3D0182}"/>
              </a:ext>
            </a:extLst>
          </p:cNvPr>
          <p:cNvSpPr txBox="1"/>
          <p:nvPr/>
        </p:nvSpPr>
        <p:spPr>
          <a:xfrm>
            <a:off x="5268835" y="3848187"/>
            <a:ext cx="26868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b="1" dirty="0">
                <a:solidFill>
                  <a:srgbClr val="0070C0"/>
                </a:solidFill>
              </a:rPr>
              <a:t>i</a:t>
            </a:r>
            <a:r>
              <a:rPr lang="en-HR" sz="2800" b="1" dirty="0">
                <a:solidFill>
                  <a:srgbClr val="0070C0"/>
                </a:solidFill>
              </a:rPr>
              <a:t>menska riječ </a:t>
            </a:r>
            <a:r>
              <a:rPr lang="en-HR" sz="2800" dirty="0"/>
              <a:t>(imenica, pridjev, zamjenica, broj)</a:t>
            </a:r>
          </a:p>
        </p:txBody>
      </p:sp>
      <p:pic>
        <p:nvPicPr>
          <p:cNvPr id="18" name="Graphic 17" descr="Arrow: Slight curve with solid fill">
            <a:extLst>
              <a:ext uri="{FF2B5EF4-FFF2-40B4-BE49-F238E27FC236}">
                <a16:creationId xmlns:a16="http://schemas.microsoft.com/office/drawing/2014/main" id="{9867BDD9-3797-1248-875E-566D3E09D0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8383275">
            <a:off x="1804131" y="3967943"/>
            <a:ext cx="952815" cy="952815"/>
          </a:xfrm>
          <a:prstGeom prst="rect">
            <a:avLst/>
          </a:prstGeom>
        </p:spPr>
      </p:pic>
      <p:pic>
        <p:nvPicPr>
          <p:cNvPr id="20" name="Graphic 19" descr="Arrow: Clockwise curve with solid fill">
            <a:extLst>
              <a:ext uri="{FF2B5EF4-FFF2-40B4-BE49-F238E27FC236}">
                <a16:creationId xmlns:a16="http://schemas.microsoft.com/office/drawing/2014/main" id="{CDD3D3F3-B774-374B-9CF2-1BD08DAE22E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9486454">
            <a:off x="4474144" y="2905954"/>
            <a:ext cx="1077947" cy="107794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9456543-83DD-FF48-AA33-3715201E3C85}"/>
              </a:ext>
            </a:extLst>
          </p:cNvPr>
          <p:cNvSpPr txBox="1"/>
          <p:nvPr/>
        </p:nvSpPr>
        <p:spPr>
          <a:xfrm>
            <a:off x="928468" y="4853354"/>
            <a:ext cx="33835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b="1" dirty="0">
                <a:solidFill>
                  <a:srgbClr val="FF0000"/>
                </a:solidFill>
              </a:rPr>
              <a:t>p</a:t>
            </a:r>
            <a:r>
              <a:rPr lang="en-HR" sz="2800" b="1" dirty="0">
                <a:solidFill>
                  <a:srgbClr val="FF0000"/>
                </a:solidFill>
              </a:rPr>
              <a:t>omoćni glagol </a:t>
            </a:r>
            <a:r>
              <a:rPr lang="en-HR" sz="2800" dirty="0"/>
              <a:t>– </a:t>
            </a:r>
            <a:r>
              <a:rPr lang="en-HR" sz="2800" u="sng" dirty="0"/>
              <a:t>spona ili kopula</a:t>
            </a:r>
          </a:p>
        </p:txBody>
      </p:sp>
    </p:spTree>
    <p:extLst>
      <p:ext uri="{BB962C8B-B14F-4D97-AF65-F5344CB8AC3E}">
        <p14:creationId xmlns:p14="http://schemas.microsoft.com/office/powerpoint/2010/main" val="241585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uiExpand="1" build="p"/>
      <p:bldP spid="16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4" y="126979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3783" y="5277264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8972396" y="151541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81EC2C-04F5-1F4E-B7C0-7D87E043D1B9}"/>
              </a:ext>
            </a:extLst>
          </p:cNvPr>
          <p:cNvSpPr txBox="1"/>
          <p:nvPr/>
        </p:nvSpPr>
        <p:spPr>
          <a:xfrm>
            <a:off x="8666399" y="2517862"/>
            <a:ext cx="23628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69C4B"/>
                </a:solidFill>
              </a:rPr>
              <a:t>P</a:t>
            </a:r>
            <a:r>
              <a:rPr lang="en-HR" sz="2800" b="1" dirty="0">
                <a:solidFill>
                  <a:srgbClr val="069C4B"/>
                </a:solidFill>
              </a:rPr>
              <a:t>REDIKATNA REČENICA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65725A-2CD5-604D-BDCB-0C3CC7C97D60}"/>
              </a:ext>
            </a:extLst>
          </p:cNvPr>
          <p:cNvSpPr txBox="1"/>
          <p:nvPr/>
        </p:nvSpPr>
        <p:spPr>
          <a:xfrm>
            <a:off x="2292096" y="338382"/>
            <a:ext cx="73175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</a:t>
            </a:r>
            <a:r>
              <a:rPr lang="en-HR" sz="2800" dirty="0"/>
              <a:t>romotri primjere. Kakve su rečenice po sastavu? Što se dogodilo </a:t>
            </a:r>
            <a:r>
              <a:rPr lang="en-US" sz="2800" dirty="0"/>
              <a:t>s </a:t>
            </a:r>
            <a:r>
              <a:rPr lang="en-HR" sz="2800" dirty="0"/>
              <a:t>imenskim dijelom predikata?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D4AD766-5244-1C46-BA47-EA21C4E25024}"/>
              </a:ext>
            </a:extLst>
          </p:cNvPr>
          <p:cNvSpPr/>
          <p:nvPr/>
        </p:nvSpPr>
        <p:spPr>
          <a:xfrm>
            <a:off x="780289" y="1791590"/>
            <a:ext cx="4047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272">
              <a:spcBef>
                <a:spcPts val="237"/>
              </a:spcBef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Ručak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je </a:t>
            </a:r>
            <a:r>
              <a:rPr lang="en-US" sz="2800" b="1" dirty="0" err="1">
                <a:solidFill>
                  <a:srgbClr val="FFC000"/>
                </a:solidFill>
                <a:latin typeface="Arial" panose="020B0604020202020204" pitchFamily="34" charset="0"/>
              </a:rPr>
              <a:t>ukusan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9563981-0387-2C47-A681-7DBC53E3B8A4}"/>
              </a:ext>
            </a:extLst>
          </p:cNvPr>
          <p:cNvSpPr/>
          <p:nvPr/>
        </p:nvSpPr>
        <p:spPr>
          <a:xfrm>
            <a:off x="755973" y="3244469"/>
            <a:ext cx="42313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3272">
              <a:spcBef>
                <a:spcPts val="237"/>
              </a:spcBef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Ručak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je   </a:t>
            </a:r>
            <a:r>
              <a:rPr lang="en-US" sz="2800" b="1" dirty="0">
                <a:solidFill>
                  <a:srgbClr val="069C4B"/>
                </a:solidFill>
                <a:latin typeface="Calibri" panose="020F0502020204030204" pitchFamily="34" charset="0"/>
              </a:rPr>
              <a:t>da</a:t>
            </a:r>
            <a:r>
              <a:rPr lang="en-US" sz="2800" b="1" dirty="0">
                <a:solidFill>
                  <a:srgbClr val="FFC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C000"/>
                </a:solidFill>
                <a:latin typeface="Calibri" panose="020F0502020204030204" pitchFamily="34" charset="0"/>
              </a:rPr>
              <a:t>prste</a:t>
            </a:r>
            <a:r>
              <a:rPr lang="en-US" sz="2800" b="1" dirty="0">
                <a:solidFill>
                  <a:srgbClr val="FFC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C000"/>
                </a:solidFill>
                <a:latin typeface="Calibri" panose="020F0502020204030204" pitchFamily="34" charset="0"/>
              </a:rPr>
              <a:t>poližeš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A47A4C-5A8D-1F47-9246-9AD185A7EFEA}"/>
              </a:ext>
            </a:extLst>
          </p:cNvPr>
          <p:cNvSpPr txBox="1"/>
          <p:nvPr/>
        </p:nvSpPr>
        <p:spPr>
          <a:xfrm>
            <a:off x="4371506" y="1807803"/>
            <a:ext cx="2151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jednostavna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8DCAD9-7704-D247-82FB-BBE4556CBD40}"/>
              </a:ext>
            </a:extLst>
          </p:cNvPr>
          <p:cNvSpPr txBox="1"/>
          <p:nvPr/>
        </p:nvSpPr>
        <p:spPr>
          <a:xfrm>
            <a:off x="5526385" y="3256886"/>
            <a:ext cx="14135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složena</a:t>
            </a:r>
          </a:p>
        </p:txBody>
      </p:sp>
      <p:sp>
        <p:nvSpPr>
          <p:cNvPr id="18" name="Right Bracket 17">
            <a:extLst>
              <a:ext uri="{FF2B5EF4-FFF2-40B4-BE49-F238E27FC236}">
                <a16:creationId xmlns:a16="http://schemas.microsoft.com/office/drawing/2014/main" id="{A39C9008-02F3-D148-AA9E-171A968961D6}"/>
              </a:ext>
            </a:extLst>
          </p:cNvPr>
          <p:cNvSpPr/>
          <p:nvPr/>
        </p:nvSpPr>
        <p:spPr>
          <a:xfrm rot="5400000">
            <a:off x="3300154" y="2197031"/>
            <a:ext cx="437663" cy="2618095"/>
          </a:xfrm>
          <a:prstGeom prst="rightBracket">
            <a:avLst/>
          </a:prstGeom>
          <a:ln w="381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193BF4-2860-C74E-98CD-6CA64707B0FE}"/>
              </a:ext>
            </a:extLst>
          </p:cNvPr>
          <p:cNvSpPr txBox="1"/>
          <p:nvPr/>
        </p:nvSpPr>
        <p:spPr>
          <a:xfrm>
            <a:off x="455933" y="2645651"/>
            <a:ext cx="14135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glavna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541C0AA-BBD1-1A49-B2E4-5BFA52B73AC0}"/>
              </a:ext>
            </a:extLst>
          </p:cNvPr>
          <p:cNvSpPr txBox="1"/>
          <p:nvPr/>
        </p:nvSpPr>
        <p:spPr>
          <a:xfrm>
            <a:off x="3003174" y="2605927"/>
            <a:ext cx="1805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zavisna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EB1B2A2-C091-B348-A8E0-10E8D2BAB9C2}"/>
              </a:ext>
            </a:extLst>
          </p:cNvPr>
          <p:cNvSpPr txBox="1"/>
          <p:nvPr/>
        </p:nvSpPr>
        <p:spPr>
          <a:xfrm>
            <a:off x="3148754" y="3812758"/>
            <a:ext cx="1567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FFC000"/>
                </a:solidFill>
              </a:rPr>
              <a:t>ukusan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8FC426F-6EFD-C446-A06F-3AC92726D8F0}"/>
              </a:ext>
            </a:extLst>
          </p:cNvPr>
          <p:cNvSpPr txBox="1"/>
          <p:nvPr/>
        </p:nvSpPr>
        <p:spPr>
          <a:xfrm>
            <a:off x="3161612" y="4882303"/>
            <a:ext cx="49964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z</a:t>
            </a:r>
            <a:r>
              <a:rPr lang="en-HR" sz="2800" dirty="0"/>
              <a:t>avisna surečenica dopunjuje glavnu kao dio predikata</a:t>
            </a:r>
          </a:p>
        </p:txBody>
      </p:sp>
      <p:pic>
        <p:nvPicPr>
          <p:cNvPr id="23" name="Graphic 22" descr="Arrow: Clockwise curve with solid fill">
            <a:extLst>
              <a:ext uri="{FF2B5EF4-FFF2-40B4-BE49-F238E27FC236}">
                <a16:creationId xmlns:a16="http://schemas.microsoft.com/office/drawing/2014/main" id="{2A809E8F-66A9-4E43-ADEF-3F45091DCD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9486454">
            <a:off x="4423456" y="3693785"/>
            <a:ext cx="1077947" cy="1077947"/>
          </a:xfrm>
          <a:prstGeom prst="rect">
            <a:avLst/>
          </a:prstGeom>
        </p:spPr>
      </p:pic>
      <p:pic>
        <p:nvPicPr>
          <p:cNvPr id="24" name="Graphic 23" descr="Arrow: Slight curve with solid fill">
            <a:extLst>
              <a:ext uri="{FF2B5EF4-FFF2-40B4-BE49-F238E27FC236}">
                <a16:creationId xmlns:a16="http://schemas.microsoft.com/office/drawing/2014/main" id="{97B2571E-A9FF-3942-853D-322C34CCE56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7785605">
            <a:off x="1055186" y="3777970"/>
            <a:ext cx="952815" cy="95281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7AF8D2C-9535-4842-8942-47DBB6D3E354}"/>
              </a:ext>
            </a:extLst>
          </p:cNvPr>
          <p:cNvSpPr txBox="1"/>
          <p:nvPr/>
        </p:nvSpPr>
        <p:spPr>
          <a:xfrm>
            <a:off x="160743" y="4855490"/>
            <a:ext cx="21313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- u </a:t>
            </a:r>
            <a:r>
              <a:rPr lang="en-US" sz="2800" dirty="0" err="1"/>
              <a:t>glavnoj</a:t>
            </a:r>
            <a:r>
              <a:rPr lang="en-US" sz="2800" dirty="0"/>
              <a:t> je s</a:t>
            </a:r>
            <a:r>
              <a:rPr lang="en-HR" sz="2800" dirty="0"/>
              <a:t>pona </a:t>
            </a:r>
          </a:p>
        </p:txBody>
      </p:sp>
    </p:spTree>
    <p:extLst>
      <p:ext uri="{BB962C8B-B14F-4D97-AF65-F5344CB8AC3E}">
        <p14:creationId xmlns:p14="http://schemas.microsoft.com/office/powerpoint/2010/main" val="315846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9" grpId="0"/>
      <p:bldP spid="11" grpId="0"/>
      <p:bldP spid="12" grpId="0"/>
      <p:bldP spid="18" grpId="0" animBg="1"/>
      <p:bldP spid="19" grpId="0"/>
      <p:bldP spid="20" grpId="0"/>
      <p:bldP spid="21" grpId="0"/>
      <p:bldP spid="22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154048" y="1582088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241816" y="1837718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711F2B-442B-B246-8995-5894838BEE4C}"/>
              </a:ext>
            </a:extLst>
          </p:cNvPr>
          <p:cNvSpPr txBox="1"/>
          <p:nvPr/>
        </p:nvSpPr>
        <p:spPr>
          <a:xfrm>
            <a:off x="8842602" y="2951945"/>
            <a:ext cx="23628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69C4B"/>
                </a:solidFill>
              </a:rPr>
              <a:t>P</a:t>
            </a:r>
            <a:r>
              <a:rPr lang="en-HR" sz="2800" b="1" dirty="0">
                <a:solidFill>
                  <a:srgbClr val="069C4B"/>
                </a:solidFill>
              </a:rPr>
              <a:t>REDIKATNA REČENICA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153C009-D5BB-5943-B1B4-4965A0E97AC5}"/>
              </a:ext>
            </a:extLst>
          </p:cNvPr>
          <p:cNvSpPr txBox="1"/>
          <p:nvPr/>
        </p:nvSpPr>
        <p:spPr>
          <a:xfrm>
            <a:off x="2371768" y="382486"/>
            <a:ext cx="8351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Preoblikuj sam/sama složenu rečenicu u jednostavnu kako bi utvrdio odnos zavisne prema glavnoj surečenici.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3BB7F9-9FFB-814F-A134-31A6248783AA}"/>
              </a:ext>
            </a:extLst>
          </p:cNvPr>
          <p:cNvSpPr txBox="1"/>
          <p:nvPr/>
        </p:nvSpPr>
        <p:spPr>
          <a:xfrm>
            <a:off x="637374" y="2320917"/>
            <a:ext cx="5014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F</a:t>
            </a:r>
            <a:r>
              <a:rPr lang="en-US" sz="2800" dirty="0" err="1"/>
              <a:t>i</a:t>
            </a:r>
            <a:r>
              <a:rPr lang="en-HR" sz="2800" dirty="0"/>
              <a:t>lm je da ne može biti bolji.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C234726-4C0E-134B-A31C-2EB19CB7A259}"/>
              </a:ext>
            </a:extLst>
          </p:cNvPr>
          <p:cNvCxnSpPr/>
          <p:nvPr/>
        </p:nvCxnSpPr>
        <p:spPr>
          <a:xfrm>
            <a:off x="1731268" y="2235928"/>
            <a:ext cx="0" cy="693197"/>
          </a:xfrm>
          <a:prstGeom prst="line">
            <a:avLst/>
          </a:prstGeom>
          <a:ln w="28575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C6EF1CEF-230A-7B40-B7A3-1F58DE5EEC14}"/>
              </a:ext>
            </a:extLst>
          </p:cNvPr>
          <p:cNvSpPr/>
          <p:nvPr/>
        </p:nvSpPr>
        <p:spPr>
          <a:xfrm>
            <a:off x="1719076" y="2458263"/>
            <a:ext cx="451097" cy="348152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6324EBA-56A6-2944-9C0F-D0F1E34C0DE9}"/>
              </a:ext>
            </a:extLst>
          </p:cNvPr>
          <p:cNvSpPr txBox="1"/>
          <p:nvPr/>
        </p:nvSpPr>
        <p:spPr>
          <a:xfrm>
            <a:off x="950450" y="1935043"/>
            <a:ext cx="4145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58199E1-8735-F044-AA79-8E417F0FD249}"/>
              </a:ext>
            </a:extLst>
          </p:cNvPr>
          <p:cNvSpPr txBox="1"/>
          <p:nvPr/>
        </p:nvSpPr>
        <p:spPr>
          <a:xfrm>
            <a:off x="2758829" y="1949001"/>
            <a:ext cx="4145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Z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3A149EE-0329-C543-8EC2-9CB3DBCC10A7}"/>
              </a:ext>
            </a:extLst>
          </p:cNvPr>
          <p:cNvSpPr txBox="1"/>
          <p:nvPr/>
        </p:nvSpPr>
        <p:spPr>
          <a:xfrm>
            <a:off x="986513" y="2958882"/>
            <a:ext cx="39989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400" i="1" dirty="0"/>
              <a:t>Kakav je film? Što je film?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3C1521D-0FC3-A64C-8D4D-C5DBAFFA2CCB}"/>
              </a:ext>
            </a:extLst>
          </p:cNvPr>
          <p:cNvSpPr txBox="1"/>
          <p:nvPr/>
        </p:nvSpPr>
        <p:spPr>
          <a:xfrm>
            <a:off x="5200966" y="2935106"/>
            <a:ext cx="24517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Film je odličan.</a:t>
            </a:r>
          </a:p>
        </p:txBody>
      </p:sp>
      <p:pic>
        <p:nvPicPr>
          <p:cNvPr id="18" name="Graphic 17" descr="Arrow: Clockwise curve with solid fill">
            <a:extLst>
              <a:ext uri="{FF2B5EF4-FFF2-40B4-BE49-F238E27FC236}">
                <a16:creationId xmlns:a16="http://schemas.microsoft.com/office/drawing/2014/main" id="{95275365-925D-D544-ACAA-1322949488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9486454">
            <a:off x="3815813" y="3414487"/>
            <a:ext cx="1077947" cy="1077947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2903CA93-DA18-F14D-B71A-AA2639EDF27A}"/>
              </a:ext>
            </a:extLst>
          </p:cNvPr>
          <p:cNvSpPr/>
          <p:nvPr/>
        </p:nvSpPr>
        <p:spPr>
          <a:xfrm>
            <a:off x="500099" y="4593954"/>
            <a:ext cx="789542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Predikatna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zavisnosložena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glavnoj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surečenici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odnosi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dopuna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 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njezina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predikata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HR" sz="28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18C0867-91A1-5C40-AA3D-AFDDAAA8C9C0}"/>
              </a:ext>
            </a:extLst>
          </p:cNvPr>
          <p:cNvSpPr txBox="1"/>
          <p:nvPr/>
        </p:nvSpPr>
        <p:spPr>
          <a:xfrm>
            <a:off x="2954973" y="1935043"/>
            <a:ext cx="1966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predikatna</a:t>
            </a:r>
          </a:p>
        </p:txBody>
      </p:sp>
    </p:spTree>
    <p:extLst>
      <p:ext uri="{BB962C8B-B14F-4D97-AF65-F5344CB8AC3E}">
        <p14:creationId xmlns:p14="http://schemas.microsoft.com/office/powerpoint/2010/main" val="1090928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12" grpId="0" animBg="1"/>
      <p:bldP spid="13" grpId="0"/>
      <p:bldP spid="14" grpId="0"/>
      <p:bldP spid="16" grpId="0"/>
      <p:bldP spid="17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erson wearing a hat&#10;&#10;Description automatically generated with low confidence">
            <a:extLst>
              <a:ext uri="{FF2B5EF4-FFF2-40B4-BE49-F238E27FC236}">
                <a16:creationId xmlns:a16="http://schemas.microsoft.com/office/drawing/2014/main" id="{977683CE-C353-8B42-8D2F-CC6313CACD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668" y="3992950"/>
            <a:ext cx="2279647" cy="2105507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4" y="126979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176245" y="1834222"/>
            <a:ext cx="1321067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2124CA7-3116-A540-8BB4-4D1E12215AE5}"/>
              </a:ext>
            </a:extLst>
          </p:cNvPr>
          <p:cNvSpPr txBox="1"/>
          <p:nvPr/>
        </p:nvSpPr>
        <p:spPr>
          <a:xfrm>
            <a:off x="8802624" y="2801248"/>
            <a:ext cx="1962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VEZNIČKE RIJEČI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2C4FE00-6591-3E4E-BDD5-47E8B91C3667}"/>
              </a:ext>
            </a:extLst>
          </p:cNvPr>
          <p:cNvSpPr/>
          <p:nvPr/>
        </p:nvSpPr>
        <p:spPr>
          <a:xfrm>
            <a:off x="1889760" y="561572"/>
            <a:ext cx="75712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272">
              <a:spcBef>
                <a:spcPts val="57"/>
              </a:spcBef>
            </a:pP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Promotri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primjere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vezničke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riječi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povezuju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predikatne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7F429C8-B802-004C-B70D-DA14D0AFCF6D}"/>
              </a:ext>
            </a:extLst>
          </p:cNvPr>
          <p:cNvSpPr/>
          <p:nvPr/>
        </p:nvSpPr>
        <p:spPr>
          <a:xfrm>
            <a:off x="386821" y="1784463"/>
            <a:ext cx="5207059" cy="2618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272">
              <a:lnSpc>
                <a:spcPct val="200000"/>
              </a:lnSpc>
              <a:spcBef>
                <a:spcPts val="1595"/>
              </a:spcBef>
            </a:pP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Dan je </a:t>
            </a:r>
            <a:r>
              <a:rPr lang="en-US" sz="2800" b="1" dirty="0">
                <a:solidFill>
                  <a:srgbClr val="FFC000"/>
                </a:solidFill>
                <a:latin typeface="Arial" panose="020B0604020202020204" pitchFamily="34" charset="0"/>
              </a:rPr>
              <a:t>da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ljepši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ne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može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biti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 </a:t>
            </a:r>
            <a:endParaRPr lang="en-US" sz="2800" dirty="0">
              <a:solidFill>
                <a:srgbClr val="000000"/>
              </a:solidFill>
            </a:endParaRPr>
          </a:p>
          <a:p>
            <a:pPr marL="13272">
              <a:lnSpc>
                <a:spcPct val="200000"/>
              </a:lnSpc>
              <a:spcBef>
                <a:spcPts val="476"/>
              </a:spcBef>
            </a:pP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Ivan je </a:t>
            </a:r>
            <a:r>
              <a:rPr lang="en-US" sz="2800" b="1" dirty="0" err="1">
                <a:solidFill>
                  <a:srgbClr val="FFC000"/>
                </a:solidFill>
                <a:latin typeface="Arial" panose="020B0604020202020204" pitchFamily="34" charset="0"/>
              </a:rPr>
              <a:t>kakvi</a:t>
            </a:r>
            <a:r>
              <a:rPr lang="en-US" sz="2800" b="1" dirty="0">
                <a:solidFill>
                  <a:srgbClr val="FFC000"/>
                </a:solidFill>
                <a:latin typeface="Arial" panose="020B060402020202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njegovi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vršnjaci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 </a:t>
            </a:r>
            <a:endParaRPr lang="en-US" sz="2800" dirty="0">
              <a:solidFill>
                <a:srgbClr val="000000"/>
              </a:solidFill>
            </a:endParaRPr>
          </a:p>
          <a:p>
            <a:pPr>
              <a:lnSpc>
                <a:spcPct val="200000"/>
              </a:lnSpc>
            </a:pP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On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nije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FFC000"/>
                </a:solidFill>
                <a:latin typeface="Arial" panose="020B0604020202020204" pitchFamily="34" charset="0"/>
              </a:rPr>
              <a:t>što</a:t>
            </a:r>
            <a:r>
              <a:rPr lang="en-US" sz="2800" b="1" dirty="0">
                <a:solidFill>
                  <a:srgbClr val="FFC000"/>
                </a:solidFill>
                <a:latin typeface="Arial" panose="020B060402020202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drugi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pričaju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 </a:t>
            </a:r>
            <a:endParaRPr lang="en-HR" sz="2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9A24F1-D093-BC42-8A5C-EFB9B7A987E2}"/>
              </a:ext>
            </a:extLst>
          </p:cNvPr>
          <p:cNvSpPr txBox="1"/>
          <p:nvPr/>
        </p:nvSpPr>
        <p:spPr>
          <a:xfrm>
            <a:off x="5668284" y="2131810"/>
            <a:ext cx="165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veznik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55E4D9-BA16-A147-99B4-7E40DFFC2223}"/>
              </a:ext>
            </a:extLst>
          </p:cNvPr>
          <p:cNvSpPr txBox="1"/>
          <p:nvPr/>
        </p:nvSpPr>
        <p:spPr>
          <a:xfrm>
            <a:off x="5675375" y="3377397"/>
            <a:ext cx="19629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69C4B"/>
                </a:solidFill>
              </a:rPr>
              <a:t>o</a:t>
            </a:r>
            <a:r>
              <a:rPr lang="en-HR" sz="2800" b="1" dirty="0">
                <a:solidFill>
                  <a:srgbClr val="069C4B"/>
                </a:solidFill>
              </a:rPr>
              <a:t>dnosne zamjenice</a:t>
            </a:r>
          </a:p>
        </p:txBody>
      </p:sp>
    </p:spTree>
    <p:extLst>
      <p:ext uri="{BB962C8B-B14F-4D97-AF65-F5344CB8AC3E}">
        <p14:creationId xmlns:p14="http://schemas.microsoft.com/office/powerpoint/2010/main" val="414993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uiExpand="1" build="p"/>
      <p:bldP spid="9" grpId="0"/>
      <p:bldP spid="11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473</Words>
  <Application>Microsoft Macintosh PowerPoint</Application>
  <PresentationFormat>Widescreen</PresentationFormat>
  <Paragraphs>85</Paragraphs>
  <Slides>14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Impact</vt:lpstr>
      <vt:lpstr>Segoe UI Black</vt:lpstr>
      <vt:lpstr>Tema sustava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Anita Šojat</dc:creator>
  <cp:lastModifiedBy>Zrinka Jurčević</cp:lastModifiedBy>
  <cp:revision>3</cp:revision>
  <dcterms:created xsi:type="dcterms:W3CDTF">2021-03-09T17:51:49Z</dcterms:created>
  <dcterms:modified xsi:type="dcterms:W3CDTF">2021-05-09T17:20:48Z</dcterms:modified>
</cp:coreProperties>
</file>